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7" r:id="rId5"/>
    <p:sldMasterId id="2147484257" r:id="rId6"/>
  </p:sldMasterIdLst>
  <p:notesMasterIdLst>
    <p:notesMasterId r:id="rId49"/>
  </p:notesMasterIdLst>
  <p:handoutMasterIdLst>
    <p:handoutMasterId r:id="rId50"/>
  </p:handoutMasterIdLst>
  <p:sldIdLst>
    <p:sldId id="2669" r:id="rId7"/>
    <p:sldId id="2696" r:id="rId8"/>
    <p:sldId id="2681" r:id="rId9"/>
    <p:sldId id="2697" r:id="rId10"/>
    <p:sldId id="2698" r:id="rId11"/>
    <p:sldId id="2668" r:id="rId12"/>
    <p:sldId id="2699" r:id="rId13"/>
    <p:sldId id="2711" r:id="rId14"/>
    <p:sldId id="2710" r:id="rId15"/>
    <p:sldId id="2712" r:id="rId16"/>
    <p:sldId id="2716" r:id="rId17"/>
    <p:sldId id="2717" r:id="rId18"/>
    <p:sldId id="2718" r:id="rId19"/>
    <p:sldId id="2719" r:id="rId20"/>
    <p:sldId id="2720" r:id="rId21"/>
    <p:sldId id="2721" r:id="rId22"/>
    <p:sldId id="2722" r:id="rId23"/>
    <p:sldId id="2723" r:id="rId24"/>
    <p:sldId id="2725" r:id="rId25"/>
    <p:sldId id="2727" r:id="rId26"/>
    <p:sldId id="2728" r:id="rId27"/>
    <p:sldId id="2729" r:id="rId28"/>
    <p:sldId id="2730" r:id="rId29"/>
    <p:sldId id="2731" r:id="rId30"/>
    <p:sldId id="2732" r:id="rId31"/>
    <p:sldId id="2733" r:id="rId32"/>
    <p:sldId id="2734" r:id="rId33"/>
    <p:sldId id="2735" r:id="rId34"/>
    <p:sldId id="2736" r:id="rId35"/>
    <p:sldId id="2737" r:id="rId36"/>
    <p:sldId id="2738" r:id="rId37"/>
    <p:sldId id="2739" r:id="rId38"/>
    <p:sldId id="2740" r:id="rId39"/>
    <p:sldId id="2741" r:id="rId40"/>
    <p:sldId id="2742" r:id="rId41"/>
    <p:sldId id="2743" r:id="rId42"/>
    <p:sldId id="2744" r:id="rId43"/>
    <p:sldId id="2745" r:id="rId44"/>
    <p:sldId id="2746" r:id="rId45"/>
    <p:sldId id="2748" r:id="rId46"/>
    <p:sldId id="2747" r:id="rId47"/>
    <p:sldId id="26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8" userDrawn="1">
          <p15:clr>
            <a:srgbClr val="A4A3A4"/>
          </p15:clr>
        </p15:guide>
        <p15:guide id="4" pos="7390" userDrawn="1">
          <p15:clr>
            <a:srgbClr val="A4A3A4"/>
          </p15:clr>
        </p15:guide>
        <p15:guide id="6" pos="279" userDrawn="1">
          <p15:clr>
            <a:srgbClr val="A4A3A4"/>
          </p15:clr>
        </p15:guide>
        <p15:guide id="8" orient="horz" pos="252" userDrawn="1">
          <p15:clr>
            <a:srgbClr val="A4A3A4"/>
          </p15:clr>
        </p15:guide>
        <p15:guide id="10" pos="350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EA7"/>
    <a:srgbClr val="71A8C0"/>
    <a:srgbClr val="96B6C7"/>
    <a:srgbClr val="F6A837"/>
    <a:srgbClr val="72A8C0"/>
    <a:srgbClr val="FFC000"/>
    <a:srgbClr val="FEA30B"/>
    <a:srgbClr val="BB493C"/>
    <a:srgbClr val="4B7E5C"/>
    <a:srgbClr val="F58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Objects="1">
      <p:cViewPr varScale="1">
        <p:scale>
          <a:sx n="80" d="100"/>
          <a:sy n="80" d="100"/>
        </p:scale>
        <p:origin x="126" y="498"/>
      </p:cViewPr>
      <p:guideLst>
        <p:guide orient="horz" pos="4068"/>
        <p:guide pos="7390"/>
        <p:guide pos="279"/>
        <p:guide orient="horz" pos="252"/>
        <p:guide pos="350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2" d="100"/>
        <a:sy n="52" d="100"/>
      </p:scale>
      <p:origin x="0" y="0"/>
    </p:cViewPr>
  </p:sorterViewPr>
  <p:notesViewPr>
    <p:cSldViewPr snapToObjects="1" showGuides="1">
      <p:cViewPr varScale="1">
        <p:scale>
          <a:sx n="87" d="100"/>
          <a:sy n="87" d="100"/>
        </p:scale>
        <p:origin x="298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D7A611-2048-4605-8D03-E3095CC75915}" type="datetimeFigureOut">
              <a:rPr lang="ru-RU" smtClean="0"/>
              <a:pPr/>
              <a:t>11.04.2024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25B5DF-ECC1-4884-9553-BC4B4E4A44C7}" type="slidenum">
              <a:rPr lang="ru-RU" smtClean="0"/>
              <a:pPr/>
              <a:t>‹#›</a:t>
            </a:fld>
            <a:endParaRPr lang="ru-RU"/>
          </a:p>
        </p:txBody>
      </p:sp>
    </p:spTree>
    <p:extLst>
      <p:ext uri="{BB962C8B-B14F-4D97-AF65-F5344CB8AC3E}">
        <p14:creationId xmlns:p14="http://schemas.microsoft.com/office/powerpoint/2010/main" val="1895355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4/11/2024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457109" rtl="0" eaLnBrk="1" latinLnBrk="0" hangingPunct="1">
      <a:defRPr sz="1200" kern="1200">
        <a:solidFill>
          <a:schemeClr val="tx1"/>
        </a:solidFill>
        <a:latin typeface="Calibri Light"/>
        <a:ea typeface="+mn-ea"/>
        <a:cs typeface="+mn-cs"/>
      </a:defRPr>
    </a:lvl1pPr>
    <a:lvl2pPr marL="457109" algn="l" defTabSz="457109" rtl="0" eaLnBrk="1" latinLnBrk="0" hangingPunct="1">
      <a:defRPr sz="1200" kern="1200">
        <a:solidFill>
          <a:schemeClr val="tx1"/>
        </a:solidFill>
        <a:latin typeface="Calibri Light"/>
        <a:ea typeface="+mn-ea"/>
        <a:cs typeface="+mn-cs"/>
      </a:defRPr>
    </a:lvl2pPr>
    <a:lvl3pPr marL="914217" algn="l" defTabSz="457109" rtl="0" eaLnBrk="1" latinLnBrk="0" hangingPunct="1">
      <a:defRPr sz="1200" kern="1200">
        <a:solidFill>
          <a:schemeClr val="tx1"/>
        </a:solidFill>
        <a:latin typeface="Calibri Light"/>
        <a:ea typeface="+mn-ea"/>
        <a:cs typeface="+mn-cs"/>
      </a:defRPr>
    </a:lvl3pPr>
    <a:lvl4pPr marL="1371326" algn="l" defTabSz="457109" rtl="0" eaLnBrk="1" latinLnBrk="0" hangingPunct="1">
      <a:defRPr sz="1200" kern="1200">
        <a:solidFill>
          <a:schemeClr val="tx1"/>
        </a:solidFill>
        <a:latin typeface="Calibri Light"/>
        <a:ea typeface="+mn-ea"/>
        <a:cs typeface="+mn-cs"/>
      </a:defRPr>
    </a:lvl4pPr>
    <a:lvl5pPr marL="1828434" algn="l" defTabSz="457109" rtl="0" eaLnBrk="1" latinLnBrk="0" hangingPunct="1">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76837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56493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3240912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82143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09"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42</a:t>
            </a:fld>
            <a:endParaRPr lang="en-US" dirty="0"/>
          </a:p>
        </p:txBody>
      </p:sp>
    </p:spTree>
    <p:extLst>
      <p:ext uri="{BB962C8B-B14F-4D97-AF65-F5344CB8AC3E}">
        <p14:creationId xmlns:p14="http://schemas.microsoft.com/office/powerpoint/2010/main" val="587585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5.jpg"/><Relationship Id="rId4"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lide_#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1BD8F9-87FF-4EDE-B472-63A6B8F217BB}"/>
              </a:ext>
            </a:extLst>
          </p:cNvPr>
          <p:cNvSpPr/>
          <p:nvPr userDrawn="1"/>
        </p:nvSpPr>
        <p:spPr>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5" name="Picture 4">
            <a:extLst>
              <a:ext uri="{FF2B5EF4-FFF2-40B4-BE49-F238E27FC236}">
                <a16:creationId xmlns:a16="http://schemas.microsoft.com/office/drawing/2014/main" id="{9DA2F2AB-0C50-458F-AF93-1740E57778A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87389"/>
            <a:ext cx="2857500" cy="2857500"/>
          </a:xfrm>
          <a:prstGeom prst="rect">
            <a:avLst/>
          </a:prstGeom>
        </p:spPr>
      </p:pic>
      <p:sp>
        <p:nvSpPr>
          <p:cNvPr id="7" name="Picture Placeholder" descr="This photo is a 'placeholder' only. Drag or drop your photo here, or click and tap the center to insert a photo.">
            <a:extLst>
              <a:ext uri="{FF2B5EF4-FFF2-40B4-BE49-F238E27FC236}">
                <a16:creationId xmlns:a16="http://schemas.microsoft.com/office/drawing/2014/main" id="{B85BE3C3-386E-40FA-A57A-EC27FD98817F}"/>
              </a:ext>
            </a:extLst>
          </p:cNvPr>
          <p:cNvSpPr>
            <a:spLocks noGrp="1"/>
          </p:cNvSpPr>
          <p:nvPr>
            <p:ph type="pic" sz="quarter" idx="20" hasCustomPrompt="1"/>
          </p:nvPr>
        </p:nvSpPr>
        <p:spPr bwMode="ltGray">
          <a:xfrm>
            <a:off x="7429846" y="590550"/>
            <a:ext cx="4076353" cy="567690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4468027"/>
      </p:ext>
    </p:extLst>
  </p:cSld>
  <p:clrMapOvr>
    <a:masterClrMapping/>
  </p:clrMapOvr>
  <p:transition spd="slow" advClick="0" advTm="1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 #6">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B65A033-382A-4D12-8828-BC7AB9532399}"/>
              </a:ext>
            </a:extLst>
          </p:cNvPr>
          <p:cNvPicPr>
            <a:picLocks noChangeAspect="1"/>
          </p:cNvPicPr>
          <p:nvPr userDrawn="1"/>
        </p:nvPicPr>
        <p:blipFill>
          <a:blip r:embed="rId2"/>
          <a:stretch>
            <a:fillRect/>
          </a:stretch>
        </p:blipFill>
        <p:spPr>
          <a:xfrm>
            <a:off x="551433" y="500147"/>
            <a:ext cx="11205519" cy="566653"/>
          </a:xfrm>
          <a:prstGeom prst="rect">
            <a:avLst/>
          </a:prstGeom>
        </p:spPr>
      </p:pic>
      <p:pic>
        <p:nvPicPr>
          <p:cNvPr id="5" name="Picture 4" descr="A close-up of a coin&#10;&#10;Description automatically generated with medium confidence">
            <a:extLst>
              <a:ext uri="{FF2B5EF4-FFF2-40B4-BE49-F238E27FC236}">
                <a16:creationId xmlns:a16="http://schemas.microsoft.com/office/drawing/2014/main" id="{6A1944EC-F85F-45EA-8EB8-D117D512E86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456856" y="1288002"/>
            <a:ext cx="2277943" cy="2217198"/>
          </a:xfrm>
          <a:prstGeom prst="rect">
            <a:avLst/>
          </a:prstGeom>
        </p:spPr>
      </p:pic>
      <p:sp>
        <p:nvSpPr>
          <p:cNvPr id="36" name="Picture Placeholder" descr="This photo is a 'placeholder' only. Drag or drop your photo here, or click and tap the center to insert a photo.">
            <a:extLst>
              <a:ext uri="{FF2B5EF4-FFF2-40B4-BE49-F238E27FC236}">
                <a16:creationId xmlns:a16="http://schemas.microsoft.com/office/drawing/2014/main" id="{69B8FB03-F74D-4B2D-B8E7-493D8B744181}"/>
              </a:ext>
            </a:extLst>
          </p:cNvPr>
          <p:cNvSpPr>
            <a:spLocks noGrp="1"/>
          </p:cNvSpPr>
          <p:nvPr>
            <p:ph type="pic" sz="quarter" idx="21" hasCustomPrompt="1"/>
          </p:nvPr>
        </p:nvSpPr>
        <p:spPr bwMode="ltGray">
          <a:xfrm>
            <a:off x="555552" y="1993320"/>
            <a:ext cx="2723303" cy="3023759"/>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7" name="Picture Placeholder" descr="This photo is a 'placeholder' only. Drag or drop your photo here, or click and tap the center to insert a photo.">
            <a:extLst>
              <a:ext uri="{FF2B5EF4-FFF2-40B4-BE49-F238E27FC236}">
                <a16:creationId xmlns:a16="http://schemas.microsoft.com/office/drawing/2014/main" id="{EA90BDA8-D8A5-43C7-832E-B019F8EB49BC}"/>
              </a:ext>
            </a:extLst>
          </p:cNvPr>
          <p:cNvSpPr>
            <a:spLocks noGrp="1"/>
          </p:cNvSpPr>
          <p:nvPr>
            <p:ph type="pic" sz="quarter" idx="22" hasCustomPrompt="1"/>
          </p:nvPr>
        </p:nvSpPr>
        <p:spPr bwMode="ltGray">
          <a:xfrm>
            <a:off x="3489301" y="1993320"/>
            <a:ext cx="2723303" cy="3023759"/>
          </a:xfrm>
          <a:blipFill>
            <a:blip r:embed="rId5"/>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8" name="Picture Placeholder" descr="This photo is a 'placeholder' only. Drag or drop your photo here, or click and tap the center to insert a photo.">
            <a:extLst>
              <a:ext uri="{FF2B5EF4-FFF2-40B4-BE49-F238E27FC236}">
                <a16:creationId xmlns:a16="http://schemas.microsoft.com/office/drawing/2014/main" id="{766F81C6-2D9F-452B-B803-2E846EA2B269}"/>
              </a:ext>
            </a:extLst>
          </p:cNvPr>
          <p:cNvSpPr>
            <a:spLocks noGrp="1"/>
          </p:cNvSpPr>
          <p:nvPr>
            <p:ph type="pic" sz="quarter" idx="23" hasCustomPrompt="1"/>
          </p:nvPr>
        </p:nvSpPr>
        <p:spPr bwMode="ltGray">
          <a:xfrm>
            <a:off x="6423051" y="1993320"/>
            <a:ext cx="2723303" cy="3023759"/>
          </a:xfrm>
          <a:blipFill>
            <a:blip r:embed="rId6"/>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cxnSp>
        <p:nvCxnSpPr>
          <p:cNvPr id="11" name="Straight Connector 10">
            <a:extLst>
              <a:ext uri="{FF2B5EF4-FFF2-40B4-BE49-F238E27FC236}">
                <a16:creationId xmlns:a16="http://schemas.microsoft.com/office/drawing/2014/main" id="{9DC60001-CDFE-44E0-8ACE-F96AE88AFED4}"/>
              </a:ext>
            </a:extLst>
          </p:cNvPr>
          <p:cNvCxnSpPr>
            <a:cxnSpLocks/>
          </p:cNvCxnSpPr>
          <p:nvPr/>
        </p:nvCxnSpPr>
        <p:spPr>
          <a:xfrm>
            <a:off x="555552" y="1600200"/>
            <a:ext cx="48508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C320EE31-48DC-420C-B5C4-FE14596D903C}"/>
              </a:ext>
            </a:extLst>
          </p:cNvPr>
          <p:cNvSpPr>
            <a:spLocks noGrp="1"/>
          </p:cNvSpPr>
          <p:nvPr>
            <p:ph type="body" sz="quarter" idx="14"/>
          </p:nvPr>
        </p:nvSpPr>
        <p:spPr>
          <a:xfrm>
            <a:off x="696531" y="5331124"/>
            <a:ext cx="2582324" cy="250068"/>
          </a:xfrm>
          <a:noFill/>
        </p:spPr>
        <p:txBody>
          <a:bodyPr wrap="square" rtlCol="0">
            <a:spAutoFit/>
          </a:bodyPr>
          <a:lstStyle>
            <a:lvl1pPr marL="0" indent="0">
              <a:buNone/>
              <a:defRPr lang="en-US" sz="1250" kern="1200" cap="all" baseline="0" dirty="0" smtClean="0">
                <a:solidFill>
                  <a:schemeClr val="tx2"/>
                </a:solidFill>
                <a:latin typeface="Montserrat SemiBold" panose="000007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29" name="Text Placeholder 2">
            <a:extLst>
              <a:ext uri="{FF2B5EF4-FFF2-40B4-BE49-F238E27FC236}">
                <a16:creationId xmlns:a16="http://schemas.microsoft.com/office/drawing/2014/main" id="{66F2FEA8-5148-4B6C-BDCB-9A0BF18CCD7F}"/>
              </a:ext>
            </a:extLst>
          </p:cNvPr>
          <p:cNvSpPr>
            <a:spLocks noGrp="1"/>
          </p:cNvSpPr>
          <p:nvPr>
            <p:ph type="body" sz="quarter" idx="15"/>
          </p:nvPr>
        </p:nvSpPr>
        <p:spPr>
          <a:xfrm>
            <a:off x="691147" y="5652672"/>
            <a:ext cx="2582324" cy="267958"/>
          </a:xfrm>
          <a:noFill/>
        </p:spPr>
        <p:txBody>
          <a:bodyPr wrap="square" rtlCol="0">
            <a:spAutoFit/>
          </a:bodyPr>
          <a:lstStyle>
            <a:lvl1pPr marL="0" indent="0">
              <a:buNone/>
              <a:defRPr lang="en-US" sz="1400" kern="1200" dirty="0">
                <a:solidFill>
                  <a:srgbClr val="000000"/>
                </a:solidFill>
                <a:latin typeface="Open Sans" panose="020B0606030504020204" pitchFamily="34" charset="0"/>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30" name="Text Placeholder 2">
            <a:extLst>
              <a:ext uri="{FF2B5EF4-FFF2-40B4-BE49-F238E27FC236}">
                <a16:creationId xmlns:a16="http://schemas.microsoft.com/office/drawing/2014/main" id="{7DD8B368-AAB9-4AC3-B3AC-EA264C28A39D}"/>
              </a:ext>
            </a:extLst>
          </p:cNvPr>
          <p:cNvSpPr>
            <a:spLocks noGrp="1"/>
          </p:cNvSpPr>
          <p:nvPr>
            <p:ph type="body" sz="quarter" idx="16"/>
          </p:nvPr>
        </p:nvSpPr>
        <p:spPr>
          <a:xfrm>
            <a:off x="3617452" y="5331124"/>
            <a:ext cx="2582324" cy="250068"/>
          </a:xfrm>
          <a:noFill/>
        </p:spPr>
        <p:txBody>
          <a:bodyPr wrap="square" rtlCol="0">
            <a:spAutoFit/>
          </a:bodyPr>
          <a:lstStyle>
            <a:lvl1pPr marL="0" indent="0">
              <a:buNone/>
              <a:defRPr lang="en-US" sz="1250" kern="1200" cap="all" baseline="0" dirty="0" smtClean="0">
                <a:solidFill>
                  <a:schemeClr val="tx2"/>
                </a:solidFill>
                <a:latin typeface="Montserrat SemiBold" panose="000007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31" name="Text Placeholder 2">
            <a:extLst>
              <a:ext uri="{FF2B5EF4-FFF2-40B4-BE49-F238E27FC236}">
                <a16:creationId xmlns:a16="http://schemas.microsoft.com/office/drawing/2014/main" id="{1C9B18B0-0B6F-40B6-9C03-930FBB7101E1}"/>
              </a:ext>
            </a:extLst>
          </p:cNvPr>
          <p:cNvSpPr>
            <a:spLocks noGrp="1"/>
          </p:cNvSpPr>
          <p:nvPr>
            <p:ph type="body" sz="quarter" idx="17"/>
          </p:nvPr>
        </p:nvSpPr>
        <p:spPr>
          <a:xfrm>
            <a:off x="3612068" y="5652672"/>
            <a:ext cx="2582324" cy="267958"/>
          </a:xfrm>
          <a:noFill/>
        </p:spPr>
        <p:txBody>
          <a:bodyPr wrap="square" rtlCol="0">
            <a:spAutoFit/>
          </a:bodyPr>
          <a:lstStyle>
            <a:lvl1pPr marL="0" indent="0">
              <a:buNone/>
              <a:defRPr lang="en-US" sz="1400" kern="1200" dirty="0">
                <a:solidFill>
                  <a:srgbClr val="000000"/>
                </a:solidFill>
                <a:latin typeface="Open Sans" panose="020B0606030504020204" pitchFamily="34" charset="0"/>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32" name="Text Placeholder 2">
            <a:extLst>
              <a:ext uri="{FF2B5EF4-FFF2-40B4-BE49-F238E27FC236}">
                <a16:creationId xmlns:a16="http://schemas.microsoft.com/office/drawing/2014/main" id="{59836CDA-CF7B-4BAB-82C5-792DB059CEAD}"/>
              </a:ext>
            </a:extLst>
          </p:cNvPr>
          <p:cNvSpPr>
            <a:spLocks noGrp="1"/>
          </p:cNvSpPr>
          <p:nvPr>
            <p:ph type="body" sz="quarter" idx="18"/>
          </p:nvPr>
        </p:nvSpPr>
        <p:spPr>
          <a:xfrm>
            <a:off x="6544182" y="5331124"/>
            <a:ext cx="2582324" cy="250068"/>
          </a:xfrm>
          <a:noFill/>
        </p:spPr>
        <p:txBody>
          <a:bodyPr wrap="square" rtlCol="0">
            <a:spAutoFit/>
          </a:bodyPr>
          <a:lstStyle>
            <a:lvl1pPr marL="0" indent="0">
              <a:buNone/>
              <a:defRPr lang="en-US" sz="1250" kern="1200" cap="all" baseline="0" dirty="0" smtClean="0">
                <a:solidFill>
                  <a:schemeClr val="tx2"/>
                </a:solidFill>
                <a:latin typeface="Montserrat SemiBold" panose="000007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33" name="Text Placeholder 2">
            <a:extLst>
              <a:ext uri="{FF2B5EF4-FFF2-40B4-BE49-F238E27FC236}">
                <a16:creationId xmlns:a16="http://schemas.microsoft.com/office/drawing/2014/main" id="{D3C50B3C-FBDC-4154-87D8-30C20E1984C1}"/>
              </a:ext>
            </a:extLst>
          </p:cNvPr>
          <p:cNvSpPr>
            <a:spLocks noGrp="1"/>
          </p:cNvSpPr>
          <p:nvPr>
            <p:ph type="body" sz="quarter" idx="19"/>
          </p:nvPr>
        </p:nvSpPr>
        <p:spPr>
          <a:xfrm>
            <a:off x="6538798" y="5652672"/>
            <a:ext cx="2582324" cy="267958"/>
          </a:xfrm>
          <a:noFill/>
        </p:spPr>
        <p:txBody>
          <a:bodyPr wrap="square" rtlCol="0">
            <a:spAutoFit/>
          </a:bodyPr>
          <a:lstStyle>
            <a:lvl1pPr marL="0" indent="0">
              <a:buNone/>
              <a:defRPr lang="en-US" sz="1400" kern="1200" dirty="0">
                <a:solidFill>
                  <a:srgbClr val="000000"/>
                </a:solidFill>
                <a:latin typeface="Open Sans" panose="020B0606030504020204" pitchFamily="34" charset="0"/>
                <a:ea typeface="+mn-ea"/>
                <a:cs typeface="+mn-cs"/>
              </a:defRPr>
            </a:lvl1pPr>
            <a:lvl2pPr marL="228600" indent="0">
              <a:buNone/>
              <a:defRPr lang="en-US" sz="1800" dirty="0"/>
            </a:lvl2pPr>
          </a:lstStyle>
          <a:p>
            <a:pPr marL="0" lvl="0" defTabSz="457200">
              <a:lnSpc>
                <a:spcPct val="80000"/>
              </a:lnSpc>
            </a:pPr>
            <a:r>
              <a:rPr lang="en-US" dirty="0"/>
              <a:t>Click to edit Master</a:t>
            </a:r>
          </a:p>
        </p:txBody>
      </p:sp>
      <p:sp>
        <p:nvSpPr>
          <p:cNvPr id="34" name="Text Placeholder 2">
            <a:extLst>
              <a:ext uri="{FF2B5EF4-FFF2-40B4-BE49-F238E27FC236}">
                <a16:creationId xmlns:a16="http://schemas.microsoft.com/office/drawing/2014/main" id="{61BCDFEC-A5C9-49AD-80AB-54BFF8F8EA4E}"/>
              </a:ext>
            </a:extLst>
          </p:cNvPr>
          <p:cNvSpPr>
            <a:spLocks noGrp="1"/>
          </p:cNvSpPr>
          <p:nvPr>
            <p:ph type="body" sz="quarter" idx="20" hasCustomPrompt="1"/>
          </p:nvPr>
        </p:nvSpPr>
        <p:spPr>
          <a:xfrm>
            <a:off x="9456856" y="3584348"/>
            <a:ext cx="2277943" cy="15052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marL="0" lvl="0" defTabSz="457200">
              <a:lnSpc>
                <a:spcPct val="150000"/>
              </a:lnSpc>
            </a:pPr>
            <a:r>
              <a:rPr lang="en-US" dirty="0"/>
              <a:t>LOREM IPSUM DOLORSIT AMET ESTUSON CONSECTETUR UDIPISCING SUSPENDISSE BITAE JUSTO LACINIA SEDES LACINIA NULLA ESTUS FERMENTUM</a:t>
            </a:r>
          </a:p>
        </p:txBody>
      </p:sp>
      <p:sp>
        <p:nvSpPr>
          <p:cNvPr id="16" name="Text Placeholder 2">
            <a:extLst>
              <a:ext uri="{FF2B5EF4-FFF2-40B4-BE49-F238E27FC236}">
                <a16:creationId xmlns:a16="http://schemas.microsoft.com/office/drawing/2014/main" id="{931966D2-E258-4839-98CD-1734DFF954BC}"/>
              </a:ext>
            </a:extLst>
          </p:cNvPr>
          <p:cNvSpPr>
            <a:spLocks noGrp="1"/>
          </p:cNvSpPr>
          <p:nvPr>
            <p:ph type="body" sz="quarter" idx="31" hasCustomPrompt="1"/>
          </p:nvPr>
        </p:nvSpPr>
        <p:spPr>
          <a:xfrm>
            <a:off x="1600200" y="495450"/>
            <a:ext cx="10086314" cy="647550"/>
          </a:xfrm>
          <a:noFill/>
        </p:spPr>
        <p:txBody>
          <a:bodyPr wrap="square" rtlCol="0">
            <a:spAutoFit/>
          </a:bodyPr>
          <a:lstStyle>
            <a:lvl1pPr marL="0" indent="0" algn="r">
              <a:buNone/>
              <a:defRPr lang="en-US" sz="4400" kern="100" dirty="0">
                <a:solidFill>
                  <a:schemeClr val="bg1"/>
                </a:solidFill>
                <a:latin typeface="Montserrat Medium" pitchFamily="2" charset="77"/>
              </a:defRPr>
            </a:lvl1pPr>
          </a:lstStyle>
          <a:p>
            <a:pPr marL="0" lvl="0" defTabSz="457200">
              <a:lnSpc>
                <a:spcPct val="80000"/>
              </a:lnSpc>
            </a:pPr>
            <a:r>
              <a:rPr lang="en-US" dirty="0"/>
              <a:t>Title here</a:t>
            </a:r>
          </a:p>
        </p:txBody>
      </p:sp>
    </p:spTree>
    <p:extLst>
      <p:ext uri="{BB962C8B-B14F-4D97-AF65-F5344CB8AC3E}">
        <p14:creationId xmlns:p14="http://schemas.microsoft.com/office/powerpoint/2010/main" val="3550746294"/>
      </p:ext>
    </p:extLst>
  </p:cSld>
  <p:clrMapOvr>
    <a:masterClrMapping/>
  </p:clrMapOvr>
  <p:transition spd="slow" advClick="0" advTm="1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 #1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D1B0869-EC94-4D90-BC9F-7357E146FB04}"/>
              </a:ext>
            </a:extLst>
          </p:cNvPr>
          <p:cNvPicPr>
            <a:picLocks noChangeAspect="1"/>
          </p:cNvPicPr>
          <p:nvPr userDrawn="1"/>
        </p:nvPicPr>
        <p:blipFill>
          <a:blip r:embed="rId2"/>
          <a:stretch>
            <a:fillRect/>
          </a:stretch>
        </p:blipFill>
        <p:spPr>
          <a:xfrm>
            <a:off x="551433" y="500147"/>
            <a:ext cx="11205519" cy="566653"/>
          </a:xfrm>
          <a:prstGeom prst="rect">
            <a:avLst/>
          </a:prstGeom>
        </p:spPr>
      </p:pic>
      <p:sp>
        <p:nvSpPr>
          <p:cNvPr id="9" name="Rectangle 8">
            <a:extLst>
              <a:ext uri="{FF2B5EF4-FFF2-40B4-BE49-F238E27FC236}">
                <a16:creationId xmlns:a16="http://schemas.microsoft.com/office/drawing/2014/main" id="{DC972C2C-E254-4744-A69B-F9CCF4E97506}"/>
              </a:ext>
            </a:extLst>
          </p:cNvPr>
          <p:cNvSpPr/>
          <p:nvPr userDrawn="1"/>
        </p:nvSpPr>
        <p:spPr>
          <a:xfrm>
            <a:off x="556952" y="1967656"/>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2" name="Rectangle 11">
            <a:extLst>
              <a:ext uri="{FF2B5EF4-FFF2-40B4-BE49-F238E27FC236}">
                <a16:creationId xmlns:a16="http://schemas.microsoft.com/office/drawing/2014/main" id="{274AA744-2E2C-4FE6-B730-AF2EA674EEC4}"/>
              </a:ext>
            </a:extLst>
          </p:cNvPr>
          <p:cNvSpPr/>
          <p:nvPr/>
        </p:nvSpPr>
        <p:spPr>
          <a:xfrm>
            <a:off x="4319455" y="1967656"/>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7" name="Rectangle 16">
            <a:extLst>
              <a:ext uri="{FF2B5EF4-FFF2-40B4-BE49-F238E27FC236}">
                <a16:creationId xmlns:a16="http://schemas.microsoft.com/office/drawing/2014/main" id="{6C58473D-2C54-4695-AEAB-5FD58F31D729}"/>
              </a:ext>
            </a:extLst>
          </p:cNvPr>
          <p:cNvSpPr/>
          <p:nvPr/>
        </p:nvSpPr>
        <p:spPr>
          <a:xfrm>
            <a:off x="8081958" y="1967656"/>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24" name="Text Placeholder 2">
            <a:extLst>
              <a:ext uri="{FF2B5EF4-FFF2-40B4-BE49-F238E27FC236}">
                <a16:creationId xmlns:a16="http://schemas.microsoft.com/office/drawing/2014/main" id="{5B0E9A4B-7129-473D-B56E-4B4419236E78}"/>
              </a:ext>
            </a:extLst>
          </p:cNvPr>
          <p:cNvSpPr>
            <a:spLocks noGrp="1"/>
          </p:cNvSpPr>
          <p:nvPr>
            <p:ph type="body" sz="quarter" idx="14" hasCustomPrompt="1"/>
          </p:nvPr>
        </p:nvSpPr>
        <p:spPr>
          <a:xfrm>
            <a:off x="1743436" y="1962342"/>
            <a:ext cx="2089580" cy="250068"/>
          </a:xfrm>
          <a:noFill/>
        </p:spPr>
        <p:txBody>
          <a:bodyPr wrap="square" rtlCol="0">
            <a:spAutoFit/>
          </a:bodyPr>
          <a:lstStyle>
            <a:lvl1pPr marL="0" indent="0">
              <a:buNone/>
              <a:defRPr lang="en-US" sz="1250" kern="1200" cap="all" baseline="0" dirty="0">
                <a:solidFill>
                  <a:schemeClr val="tx1"/>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25" name="Text Placeholder 2">
            <a:extLst>
              <a:ext uri="{FF2B5EF4-FFF2-40B4-BE49-F238E27FC236}">
                <a16:creationId xmlns:a16="http://schemas.microsoft.com/office/drawing/2014/main" id="{B6CA4DD9-A391-4932-B033-56AF159A82E0}"/>
              </a:ext>
            </a:extLst>
          </p:cNvPr>
          <p:cNvSpPr>
            <a:spLocks noGrp="1"/>
          </p:cNvSpPr>
          <p:nvPr>
            <p:ph type="body" sz="quarter" idx="15" hasCustomPrompt="1"/>
          </p:nvPr>
        </p:nvSpPr>
        <p:spPr>
          <a:xfrm>
            <a:off x="1738052" y="2283890"/>
            <a:ext cx="2089580" cy="613694"/>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26" name="Text Placeholder 2">
            <a:extLst>
              <a:ext uri="{FF2B5EF4-FFF2-40B4-BE49-F238E27FC236}">
                <a16:creationId xmlns:a16="http://schemas.microsoft.com/office/drawing/2014/main" id="{2AAA7D2B-43D9-4020-BEA1-207EEDD67D6E}"/>
              </a:ext>
            </a:extLst>
          </p:cNvPr>
          <p:cNvSpPr>
            <a:spLocks noGrp="1"/>
          </p:cNvSpPr>
          <p:nvPr>
            <p:ph type="body" sz="quarter" idx="16" hasCustomPrompt="1"/>
          </p:nvPr>
        </p:nvSpPr>
        <p:spPr>
          <a:xfrm>
            <a:off x="5508645" y="1965536"/>
            <a:ext cx="2089580" cy="250068"/>
          </a:xfrm>
          <a:noFill/>
        </p:spPr>
        <p:txBody>
          <a:bodyPr wrap="square" rtlCol="0">
            <a:spAutoFit/>
          </a:bodyPr>
          <a:lstStyle>
            <a:lvl1pPr marL="0" indent="0">
              <a:buNone/>
              <a:defRPr lang="en-US" sz="1250" kern="1200" cap="all" baseline="0" dirty="0">
                <a:solidFill>
                  <a:schemeClr val="tx1"/>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27" name="Text Placeholder 2">
            <a:extLst>
              <a:ext uri="{FF2B5EF4-FFF2-40B4-BE49-F238E27FC236}">
                <a16:creationId xmlns:a16="http://schemas.microsoft.com/office/drawing/2014/main" id="{9F218AA1-F916-447B-9EC7-33516ADBB524}"/>
              </a:ext>
            </a:extLst>
          </p:cNvPr>
          <p:cNvSpPr>
            <a:spLocks noGrp="1"/>
          </p:cNvSpPr>
          <p:nvPr>
            <p:ph type="body" sz="quarter" idx="17" hasCustomPrompt="1"/>
          </p:nvPr>
        </p:nvSpPr>
        <p:spPr>
          <a:xfrm>
            <a:off x="5503261" y="2287084"/>
            <a:ext cx="2089580" cy="613694"/>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28" name="Text Placeholder 2">
            <a:extLst>
              <a:ext uri="{FF2B5EF4-FFF2-40B4-BE49-F238E27FC236}">
                <a16:creationId xmlns:a16="http://schemas.microsoft.com/office/drawing/2014/main" id="{C4FC8E81-84E0-4AE5-A625-03B0F6A7293A}"/>
              </a:ext>
            </a:extLst>
          </p:cNvPr>
          <p:cNvSpPr>
            <a:spLocks noGrp="1"/>
          </p:cNvSpPr>
          <p:nvPr>
            <p:ph type="body" sz="quarter" idx="18" hasCustomPrompt="1"/>
          </p:nvPr>
        </p:nvSpPr>
        <p:spPr>
          <a:xfrm>
            <a:off x="9275786" y="1965536"/>
            <a:ext cx="2089580" cy="250068"/>
          </a:xfrm>
          <a:noFill/>
        </p:spPr>
        <p:txBody>
          <a:bodyPr wrap="square" rtlCol="0">
            <a:spAutoFit/>
          </a:bodyPr>
          <a:lstStyle>
            <a:lvl1pPr marL="0" indent="0">
              <a:buNone/>
              <a:defRPr lang="en-US" sz="1250" kern="1200" cap="all" baseline="0" dirty="0">
                <a:solidFill>
                  <a:schemeClr val="tx1"/>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29" name="Text Placeholder 2">
            <a:extLst>
              <a:ext uri="{FF2B5EF4-FFF2-40B4-BE49-F238E27FC236}">
                <a16:creationId xmlns:a16="http://schemas.microsoft.com/office/drawing/2014/main" id="{BA7E5DCF-5BDB-4BEB-BBA6-95046E293AAA}"/>
              </a:ext>
            </a:extLst>
          </p:cNvPr>
          <p:cNvSpPr>
            <a:spLocks noGrp="1"/>
          </p:cNvSpPr>
          <p:nvPr>
            <p:ph type="body" sz="quarter" idx="19" hasCustomPrompt="1"/>
          </p:nvPr>
        </p:nvSpPr>
        <p:spPr>
          <a:xfrm>
            <a:off x="9270402" y="2287084"/>
            <a:ext cx="2089580" cy="613694"/>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1" name="Picture Placeholder" descr="This photo is a 'placeholder' only. Drag or drop your photo here, or click and tap the center to insert a photo.">
            <a:extLst>
              <a:ext uri="{FF2B5EF4-FFF2-40B4-BE49-F238E27FC236}">
                <a16:creationId xmlns:a16="http://schemas.microsoft.com/office/drawing/2014/main" id="{70F0E68D-3984-4025-AC3F-FC206F6A3192}"/>
              </a:ext>
            </a:extLst>
          </p:cNvPr>
          <p:cNvSpPr>
            <a:spLocks noGrp="1"/>
          </p:cNvSpPr>
          <p:nvPr>
            <p:ph type="pic" sz="quarter" idx="20" hasCustomPrompt="1"/>
          </p:nvPr>
        </p:nvSpPr>
        <p:spPr bwMode="ltGray">
          <a:xfrm>
            <a:off x="556952" y="3036289"/>
            <a:ext cx="3429000" cy="3279332"/>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2" name="Picture Placeholder" descr="This photo is a 'placeholder' only. Drag or drop your photo here, or click and tap the center to insert a photo.">
            <a:extLst>
              <a:ext uri="{FF2B5EF4-FFF2-40B4-BE49-F238E27FC236}">
                <a16:creationId xmlns:a16="http://schemas.microsoft.com/office/drawing/2014/main" id="{59802D86-946A-4D17-B612-8FC83D2F534B}"/>
              </a:ext>
            </a:extLst>
          </p:cNvPr>
          <p:cNvSpPr>
            <a:spLocks noGrp="1"/>
          </p:cNvSpPr>
          <p:nvPr>
            <p:ph type="pic" sz="quarter" idx="21" hasCustomPrompt="1"/>
          </p:nvPr>
        </p:nvSpPr>
        <p:spPr bwMode="ltGray">
          <a:xfrm>
            <a:off x="4332980" y="3036289"/>
            <a:ext cx="3429000" cy="3279332"/>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3" name="Picture Placeholder" descr="This photo is a 'placeholder' only. Drag or drop your photo here, or click and tap the center to insert a photo.">
            <a:extLst>
              <a:ext uri="{FF2B5EF4-FFF2-40B4-BE49-F238E27FC236}">
                <a16:creationId xmlns:a16="http://schemas.microsoft.com/office/drawing/2014/main" id="{C7A085BD-39D3-4814-B73D-C69B3808A23E}"/>
              </a:ext>
            </a:extLst>
          </p:cNvPr>
          <p:cNvSpPr>
            <a:spLocks noGrp="1"/>
          </p:cNvSpPr>
          <p:nvPr>
            <p:ph type="pic" sz="quarter" idx="22" hasCustomPrompt="1"/>
          </p:nvPr>
        </p:nvSpPr>
        <p:spPr bwMode="ltGray">
          <a:xfrm>
            <a:off x="8106403" y="3036289"/>
            <a:ext cx="3429000" cy="3279332"/>
          </a:xfrm>
          <a:blipFill>
            <a:blip r:embed="rId5"/>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2">
            <a:extLst>
              <a:ext uri="{FF2B5EF4-FFF2-40B4-BE49-F238E27FC236}">
                <a16:creationId xmlns:a16="http://schemas.microsoft.com/office/drawing/2014/main" id="{D80CAF60-36FC-4579-9741-A42FC2589B4C}"/>
              </a:ext>
            </a:extLst>
          </p:cNvPr>
          <p:cNvSpPr>
            <a:spLocks noGrp="1"/>
          </p:cNvSpPr>
          <p:nvPr>
            <p:ph type="body" sz="quarter" idx="31" hasCustomPrompt="1"/>
          </p:nvPr>
        </p:nvSpPr>
        <p:spPr>
          <a:xfrm>
            <a:off x="1600200" y="495450"/>
            <a:ext cx="10086314" cy="647550"/>
          </a:xfrm>
          <a:noFill/>
        </p:spPr>
        <p:txBody>
          <a:bodyPr wrap="square" rtlCol="0">
            <a:spAutoFit/>
          </a:bodyPr>
          <a:lstStyle>
            <a:lvl1pPr marL="0" indent="0" algn="r">
              <a:buNone/>
              <a:defRPr lang="en-US" sz="4400" kern="100" dirty="0">
                <a:solidFill>
                  <a:schemeClr val="bg1"/>
                </a:solidFill>
                <a:latin typeface="Montserrat Medium" pitchFamily="2" charset="77"/>
              </a:defRPr>
            </a:lvl1pPr>
          </a:lstStyle>
          <a:p>
            <a:pPr marL="0" lvl="0" defTabSz="457200">
              <a:lnSpc>
                <a:spcPct val="80000"/>
              </a:lnSpc>
            </a:pPr>
            <a:r>
              <a:rPr lang="en-US" dirty="0"/>
              <a:t>Title here</a:t>
            </a:r>
          </a:p>
        </p:txBody>
      </p:sp>
    </p:spTree>
    <p:extLst>
      <p:ext uri="{BB962C8B-B14F-4D97-AF65-F5344CB8AC3E}">
        <p14:creationId xmlns:p14="http://schemas.microsoft.com/office/powerpoint/2010/main" val="1520063606"/>
      </p:ext>
    </p:extLst>
  </p:cSld>
  <p:clrMapOvr>
    <a:masterClrMapping/>
  </p:clrMapOvr>
  <p:transition spd="slow" advClick="0" advTm="1000">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1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B63F4C-228B-4F15-B402-3F88D6656AC4}"/>
              </a:ext>
            </a:extLst>
          </p:cNvPr>
          <p:cNvSpPr/>
          <p:nvPr userDrawn="1"/>
        </p:nvSpPr>
        <p:spPr>
          <a:xfrm>
            <a:off x="0" y="0"/>
            <a:ext cx="5067301" cy="6877050"/>
          </a:xfrm>
          <a:prstGeom prst="rect">
            <a:avLst/>
          </a:prstGeom>
          <a:solidFill>
            <a:srgbClr val="72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pic>
        <p:nvPicPr>
          <p:cNvPr id="1026" name="Picture 2">
            <a:extLst>
              <a:ext uri="{FF2B5EF4-FFF2-40B4-BE49-F238E27FC236}">
                <a16:creationId xmlns:a16="http://schemas.microsoft.com/office/drawing/2014/main" id="{C0E3ED49-A3EC-49C6-A0E1-DD5AFCE856FB}"/>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52400" y="12192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31">
            <a:extLst>
              <a:ext uri="{FF2B5EF4-FFF2-40B4-BE49-F238E27FC236}">
                <a16:creationId xmlns:a16="http://schemas.microsoft.com/office/drawing/2014/main" id="{FAFFBB05-67F0-4DDB-9EFF-1F81EB28F1B2}"/>
              </a:ext>
            </a:extLst>
          </p:cNvPr>
          <p:cNvSpPr>
            <a:spLocks noGrp="1"/>
          </p:cNvSpPr>
          <p:nvPr>
            <p:ph type="body" sz="quarter" idx="16" hasCustomPrompt="1"/>
          </p:nvPr>
        </p:nvSpPr>
        <p:spPr>
          <a:xfrm>
            <a:off x="5410200" y="4626634"/>
            <a:ext cx="1828800" cy="546625"/>
          </a:xfrm>
          <a:noFill/>
        </p:spPr>
        <p:txBody>
          <a:bodyPr wrap="square" rtlCol="0">
            <a:spAutoFit/>
          </a:bodyPr>
          <a:lstStyle>
            <a:lvl1pPr marL="0" indent="0">
              <a:buNone/>
              <a:defRPr lang="en-US" sz="3600" kern="100" spc="-150" dirty="0">
                <a:solidFill>
                  <a:srgbClr val="FEA30B"/>
                </a:solidFill>
                <a:latin typeface="Montserrat Medium" pitchFamily="2" charset="77"/>
              </a:defRPr>
            </a:lvl1pPr>
          </a:lstStyle>
          <a:p>
            <a:pPr>
              <a:lnSpc>
                <a:spcPct val="80000"/>
              </a:lnSpc>
            </a:pPr>
            <a:r>
              <a:rPr lang="en-US" sz="3600" kern="100" spc="-150" dirty="0">
                <a:solidFill>
                  <a:srgbClr val="FEA30B"/>
                </a:solidFill>
                <a:latin typeface="Montserrat Medium" pitchFamily="2" charset="77"/>
              </a:rPr>
              <a:t>3.40</a:t>
            </a:r>
            <a:endParaRPr lang="ru-RU" sz="3600" kern="100" spc="-150" dirty="0">
              <a:solidFill>
                <a:srgbClr val="FEA30B"/>
              </a:solidFill>
              <a:latin typeface="Montserrat Medium" pitchFamily="2" charset="77"/>
            </a:endParaRPr>
          </a:p>
        </p:txBody>
      </p:sp>
      <p:sp>
        <p:nvSpPr>
          <p:cNvPr id="25" name="Picture Placeholder" descr="This photo is a 'placeholder' only. Drag or drop your photo here, or click and tap the center to insert a photo.">
            <a:extLst>
              <a:ext uri="{FF2B5EF4-FFF2-40B4-BE49-F238E27FC236}">
                <a16:creationId xmlns:a16="http://schemas.microsoft.com/office/drawing/2014/main" id="{ADC9E257-30B0-4474-ABC7-7B3E220A59AE}"/>
              </a:ext>
            </a:extLst>
          </p:cNvPr>
          <p:cNvSpPr>
            <a:spLocks noGrp="1"/>
          </p:cNvSpPr>
          <p:nvPr>
            <p:ph type="pic" sz="quarter" idx="11" hasCustomPrompt="1"/>
          </p:nvPr>
        </p:nvSpPr>
        <p:spPr bwMode="ltGray">
          <a:xfrm>
            <a:off x="5067301" y="0"/>
            <a:ext cx="7124699" cy="3771898"/>
          </a:xfrm>
          <a:blipFill>
            <a:blip r:embed="rId3"/>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26" name="Text Placeholder 2">
            <a:extLst>
              <a:ext uri="{FF2B5EF4-FFF2-40B4-BE49-F238E27FC236}">
                <a16:creationId xmlns:a16="http://schemas.microsoft.com/office/drawing/2014/main" id="{E854B6A0-D790-4A9A-9ED7-9542351FE80C}"/>
              </a:ext>
            </a:extLst>
          </p:cNvPr>
          <p:cNvSpPr>
            <a:spLocks noGrp="1"/>
          </p:cNvSpPr>
          <p:nvPr>
            <p:ph type="body" sz="quarter" idx="13" hasCustomPrompt="1"/>
          </p:nvPr>
        </p:nvSpPr>
        <p:spPr>
          <a:xfrm>
            <a:off x="552451" y="1132617"/>
            <a:ext cx="4019550" cy="597151"/>
          </a:xfrm>
          <a:noFill/>
        </p:spPr>
        <p:txBody>
          <a:bodyPr wrap="square" rtlCol="0">
            <a:spAutoFit/>
          </a:bodyPr>
          <a:lstStyle>
            <a:lvl1pPr marL="0" indent="0">
              <a:buNone/>
              <a:defRPr lang="en-US" sz="4000" b="1" kern="100" dirty="0">
                <a:solidFill>
                  <a:schemeClr val="bg1"/>
                </a:solidFill>
                <a:latin typeface="Montserrat" pitchFamily="2" charset="77"/>
              </a:defRPr>
            </a:lvl1pPr>
          </a:lstStyle>
          <a:p>
            <a:pPr marL="0" lvl="0" defTabSz="457200">
              <a:lnSpc>
                <a:spcPct val="80000"/>
              </a:lnSpc>
            </a:pPr>
            <a:r>
              <a:rPr lang="en-US" dirty="0"/>
              <a:t>Title</a:t>
            </a:r>
          </a:p>
        </p:txBody>
      </p:sp>
      <p:cxnSp>
        <p:nvCxnSpPr>
          <p:cNvPr id="27" name="Straight Connector 26">
            <a:extLst>
              <a:ext uri="{FF2B5EF4-FFF2-40B4-BE49-F238E27FC236}">
                <a16:creationId xmlns:a16="http://schemas.microsoft.com/office/drawing/2014/main" id="{4B7FFFAF-7A52-440C-BA81-74FF55E10FFA}"/>
              </a:ext>
            </a:extLst>
          </p:cNvPr>
          <p:cNvCxnSpPr>
            <a:cxnSpLocks/>
          </p:cNvCxnSpPr>
          <p:nvPr userDrawn="1"/>
        </p:nvCxnSpPr>
        <p:spPr>
          <a:xfrm>
            <a:off x="553879" y="1704117"/>
            <a:ext cx="40233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11A4B208-135A-415A-AEF8-FB018A1B722E}"/>
              </a:ext>
            </a:extLst>
          </p:cNvPr>
          <p:cNvSpPr>
            <a:spLocks noGrp="1"/>
          </p:cNvSpPr>
          <p:nvPr>
            <p:ph type="body" sz="quarter" idx="14" hasCustomPrompt="1"/>
          </p:nvPr>
        </p:nvSpPr>
        <p:spPr>
          <a:xfrm>
            <a:off x="552450" y="1815061"/>
            <a:ext cx="3562350"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a:solidFill>
                  <a:schemeClr val="bg1"/>
                </a:solidFill>
                <a:latin typeface="Montserrat SemiBold" panose="00000700000000000000" pitchFamily="50" charset="-52"/>
              </a:defRPr>
            </a:lvl1pPr>
          </a:lstStyle>
          <a:p>
            <a:pPr>
              <a:lnSpc>
                <a:spcPct val="150000"/>
              </a:lnSpc>
            </a:pPr>
            <a:r>
              <a:rPr lang="en-US" altLang="ru-RU" sz="1250" dirty="0">
                <a:solidFill>
                  <a:schemeClr val="bg1"/>
                </a:solidFill>
                <a:latin typeface="Montserrat SemiBold" panose="00000700000000000000" pitchFamily="50" charset="-52"/>
              </a:rPr>
              <a:t>Lorem ipsum dolor sit </a:t>
            </a:r>
            <a:r>
              <a:rPr lang="en-US" altLang="ru-RU" sz="1250" dirty="0" err="1">
                <a:solidFill>
                  <a:schemeClr val="bg1"/>
                </a:solidFill>
                <a:latin typeface="Montserrat SemiBold" panose="00000700000000000000" pitchFamily="50" charset="-52"/>
              </a:rPr>
              <a:t>amet</a:t>
            </a:r>
            <a:r>
              <a:rPr lang="en-US" altLang="ru-RU" sz="1250" dirty="0">
                <a:solidFill>
                  <a:schemeClr val="bg1"/>
                </a:solidFill>
                <a:latin typeface="Montserrat SemiBold" panose="00000700000000000000" pitchFamily="50" charset="-52"/>
              </a:rPr>
              <a:t>, </a:t>
            </a:r>
            <a:r>
              <a:rPr lang="en-US" altLang="ru-RU" sz="1250" dirty="0" err="1">
                <a:solidFill>
                  <a:schemeClr val="bg1"/>
                </a:solidFill>
                <a:latin typeface="Montserrat SemiBold" panose="00000700000000000000" pitchFamily="50" charset="-52"/>
              </a:rPr>
              <a:t>consectetur</a:t>
            </a:r>
            <a:r>
              <a:rPr lang="en-US" altLang="ru-RU" sz="1250" dirty="0">
                <a:solidFill>
                  <a:schemeClr val="bg1"/>
                </a:solidFill>
                <a:latin typeface="Montserrat SemiBold" panose="00000700000000000000" pitchFamily="50" charset="-52"/>
              </a:rPr>
              <a:t> </a:t>
            </a:r>
            <a:r>
              <a:rPr lang="en-US" altLang="ru-RU" sz="1250" dirty="0" err="1">
                <a:solidFill>
                  <a:schemeClr val="bg1"/>
                </a:solidFill>
                <a:latin typeface="Montserrat SemiBold" panose="00000700000000000000" pitchFamily="50" charset="-52"/>
              </a:rPr>
              <a:t>adipiscing</a:t>
            </a:r>
            <a:r>
              <a:rPr lang="en-US" altLang="ru-RU" sz="1250" dirty="0">
                <a:solidFill>
                  <a:schemeClr val="bg1"/>
                </a:solidFill>
                <a:latin typeface="Montserrat SemiBold" panose="00000700000000000000" pitchFamily="50" charset="-52"/>
              </a:rPr>
              <a:t> </a:t>
            </a:r>
            <a:r>
              <a:rPr lang="en-US" altLang="ru-RU" sz="1250" dirty="0" err="1">
                <a:solidFill>
                  <a:schemeClr val="bg1"/>
                </a:solidFill>
                <a:latin typeface="Montserrat SemiBold" panose="00000700000000000000" pitchFamily="50" charset="-52"/>
              </a:rPr>
              <a:t>blandit</a:t>
            </a:r>
            <a:r>
              <a:rPr lang="en-US" altLang="ru-RU" sz="1250" dirty="0">
                <a:solidFill>
                  <a:schemeClr val="bg1"/>
                </a:solidFill>
                <a:latin typeface="Montserrat SemiBold" panose="00000700000000000000" pitchFamily="50" charset="-52"/>
              </a:rPr>
              <a:t> </a:t>
            </a:r>
            <a:r>
              <a:rPr lang="en-US" altLang="ru-RU" sz="1250" dirty="0" err="1">
                <a:solidFill>
                  <a:schemeClr val="bg1"/>
                </a:solidFill>
                <a:latin typeface="Montserrat SemiBold" panose="00000700000000000000" pitchFamily="50" charset="-52"/>
              </a:rPr>
              <a:t>sem</a:t>
            </a:r>
            <a:r>
              <a:rPr lang="en-US" altLang="ru-RU" sz="1250" dirty="0">
                <a:solidFill>
                  <a:schemeClr val="bg1"/>
                </a:solidFill>
                <a:latin typeface="Montserrat SemiBold" panose="00000700000000000000" pitchFamily="50" charset="-52"/>
              </a:rPr>
              <a:t> vitae </a:t>
            </a:r>
            <a:r>
              <a:rPr lang="en-US" altLang="ru-RU" sz="1250" dirty="0" err="1">
                <a:solidFill>
                  <a:schemeClr val="bg1"/>
                </a:solidFill>
                <a:latin typeface="Montserrat SemiBold" panose="00000700000000000000" pitchFamily="50" charset="-52"/>
              </a:rPr>
              <a:t>justo</a:t>
            </a:r>
            <a:r>
              <a:rPr lang="en-US" altLang="ru-RU" sz="1250" dirty="0">
                <a:solidFill>
                  <a:schemeClr val="bg1"/>
                </a:solidFill>
                <a:latin typeface="Montserrat SemiBold" panose="00000700000000000000" pitchFamily="50" charset="-52"/>
              </a:rPr>
              <a:t> lacinia </a:t>
            </a:r>
            <a:r>
              <a:rPr lang="en-US" altLang="ru-RU" sz="1250" dirty="0" err="1">
                <a:solidFill>
                  <a:schemeClr val="bg1"/>
                </a:solidFill>
                <a:latin typeface="Montserrat SemiBold" panose="00000700000000000000" pitchFamily="50" charset="-52"/>
              </a:rPr>
              <a:t>sedes</a:t>
            </a:r>
            <a:r>
              <a:rPr lang="en-US" altLang="ru-RU" sz="1250" dirty="0">
                <a:solidFill>
                  <a:schemeClr val="bg1"/>
                </a:solidFill>
                <a:latin typeface="Montserrat SemiBold" panose="00000700000000000000" pitchFamily="50" charset="-52"/>
              </a:rPr>
              <a:t> lacinia </a:t>
            </a:r>
            <a:r>
              <a:rPr lang="en-US" altLang="ru-RU" sz="1250" dirty="0" err="1">
                <a:solidFill>
                  <a:schemeClr val="bg1"/>
                </a:solidFill>
                <a:latin typeface="Montserrat SemiBold" panose="00000700000000000000" pitchFamily="50" charset="-52"/>
              </a:rPr>
              <a:t>ferentum</a:t>
            </a:r>
            <a:r>
              <a:rPr lang="en-US" altLang="ru-RU" sz="1250" dirty="0">
                <a:solidFill>
                  <a:schemeClr val="bg1"/>
                </a:solidFill>
                <a:latin typeface="Montserrat SemiBold" panose="00000700000000000000" pitchFamily="50" charset="-52"/>
              </a:rPr>
              <a:t> </a:t>
            </a:r>
            <a:r>
              <a:rPr lang="en-US" altLang="ru-RU" sz="1250" dirty="0" err="1">
                <a:solidFill>
                  <a:schemeClr val="bg1"/>
                </a:solidFill>
                <a:latin typeface="Montserrat SemiBold" panose="00000700000000000000" pitchFamily="50" charset="-52"/>
              </a:rPr>
              <a:t>estus</a:t>
            </a:r>
            <a:r>
              <a:rPr lang="en-US" altLang="ru-RU" sz="1250" dirty="0">
                <a:solidFill>
                  <a:schemeClr val="bg1"/>
                </a:solidFill>
                <a:latin typeface="Montserrat SemiBold" panose="00000700000000000000" pitchFamily="50" charset="-52"/>
              </a:rPr>
              <a:t>.</a:t>
            </a:r>
          </a:p>
        </p:txBody>
      </p:sp>
      <p:sp>
        <p:nvSpPr>
          <p:cNvPr id="29" name="Chart Placeholder 28">
            <a:extLst>
              <a:ext uri="{FF2B5EF4-FFF2-40B4-BE49-F238E27FC236}">
                <a16:creationId xmlns:a16="http://schemas.microsoft.com/office/drawing/2014/main" id="{3C20478E-00B8-49FE-913B-306E5E4D4571}"/>
              </a:ext>
            </a:extLst>
          </p:cNvPr>
          <p:cNvSpPr>
            <a:spLocks noGrp="1"/>
          </p:cNvSpPr>
          <p:nvPr>
            <p:ph type="chart" sz="quarter" idx="15"/>
          </p:nvPr>
        </p:nvSpPr>
        <p:spPr>
          <a:xfrm>
            <a:off x="548640" y="3124200"/>
            <a:ext cx="4023360" cy="3074988"/>
          </a:xfrm>
        </p:spPr>
        <p:txBody>
          <a:bodyPr>
            <a:normAutofit/>
          </a:bodyPr>
          <a:lstStyle>
            <a:lvl1pPr marL="0" indent="0">
              <a:buNone/>
              <a:defRPr sz="1800">
                <a:solidFill>
                  <a:schemeClr val="bg1"/>
                </a:solidFill>
                <a:latin typeface="Montserrat Medium" panose="00000600000000000000"/>
              </a:defRPr>
            </a:lvl1pPr>
          </a:lstStyle>
          <a:p>
            <a:endParaRPr lang="en-US" dirty="0"/>
          </a:p>
        </p:txBody>
      </p:sp>
      <p:sp>
        <p:nvSpPr>
          <p:cNvPr id="34" name="Text Placeholder 2">
            <a:extLst>
              <a:ext uri="{FF2B5EF4-FFF2-40B4-BE49-F238E27FC236}">
                <a16:creationId xmlns:a16="http://schemas.microsoft.com/office/drawing/2014/main" id="{CB85FD23-0A9C-44ED-B194-8048CD13ADF4}"/>
              </a:ext>
            </a:extLst>
          </p:cNvPr>
          <p:cNvSpPr>
            <a:spLocks noGrp="1"/>
          </p:cNvSpPr>
          <p:nvPr>
            <p:ph type="body" sz="quarter" idx="17" hasCustomPrompt="1"/>
          </p:nvPr>
        </p:nvSpPr>
        <p:spPr>
          <a:xfrm>
            <a:off x="5417716" y="5334000"/>
            <a:ext cx="1828800" cy="250068"/>
          </a:xfrm>
          <a:noFill/>
        </p:spPr>
        <p:txBody>
          <a:bodyPr wrap="square" rtlCol="0">
            <a:spAutoFit/>
          </a:bodyPr>
          <a:lstStyle>
            <a:lvl1pPr marL="0" indent="0">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5" name="Text Placeholder 2">
            <a:extLst>
              <a:ext uri="{FF2B5EF4-FFF2-40B4-BE49-F238E27FC236}">
                <a16:creationId xmlns:a16="http://schemas.microsoft.com/office/drawing/2014/main" id="{0021BC5F-62D9-4D3E-9E5D-45FFA9A59D32}"/>
              </a:ext>
            </a:extLst>
          </p:cNvPr>
          <p:cNvSpPr>
            <a:spLocks noGrp="1"/>
          </p:cNvSpPr>
          <p:nvPr>
            <p:ph type="body" sz="quarter" idx="18" hasCustomPrompt="1"/>
          </p:nvPr>
        </p:nvSpPr>
        <p:spPr>
          <a:xfrm>
            <a:off x="5412332" y="5700312"/>
            <a:ext cx="1826668" cy="786049"/>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6" name="Text Placeholder 31">
            <a:extLst>
              <a:ext uri="{FF2B5EF4-FFF2-40B4-BE49-F238E27FC236}">
                <a16:creationId xmlns:a16="http://schemas.microsoft.com/office/drawing/2014/main" id="{F0CB572A-83C3-465D-94D1-FF6DFE214024}"/>
              </a:ext>
            </a:extLst>
          </p:cNvPr>
          <p:cNvSpPr>
            <a:spLocks noGrp="1"/>
          </p:cNvSpPr>
          <p:nvPr>
            <p:ph type="body" sz="quarter" idx="19" hasCustomPrompt="1"/>
          </p:nvPr>
        </p:nvSpPr>
        <p:spPr>
          <a:xfrm>
            <a:off x="7637156" y="4626634"/>
            <a:ext cx="1828800" cy="546625"/>
          </a:xfrm>
          <a:noFill/>
        </p:spPr>
        <p:txBody>
          <a:bodyPr wrap="square" rtlCol="0">
            <a:spAutoFit/>
          </a:bodyPr>
          <a:lstStyle>
            <a:lvl1pPr marL="0" indent="0">
              <a:buNone/>
              <a:defRPr lang="en-US" sz="3600" kern="100" spc="-150" dirty="0">
                <a:solidFill>
                  <a:srgbClr val="FEA30B"/>
                </a:solidFill>
                <a:latin typeface="Montserrat Medium" pitchFamily="2" charset="77"/>
              </a:defRPr>
            </a:lvl1pPr>
          </a:lstStyle>
          <a:p>
            <a:pPr>
              <a:lnSpc>
                <a:spcPct val="80000"/>
              </a:lnSpc>
            </a:pPr>
            <a:r>
              <a:rPr lang="en-US" sz="3600" kern="100" spc="-150" dirty="0">
                <a:solidFill>
                  <a:srgbClr val="FEA30B"/>
                </a:solidFill>
                <a:latin typeface="Montserrat Medium" pitchFamily="2" charset="77"/>
              </a:rPr>
              <a:t>3.40</a:t>
            </a:r>
            <a:endParaRPr lang="ru-RU" sz="3600" kern="100" spc="-150" dirty="0">
              <a:solidFill>
                <a:srgbClr val="FEA30B"/>
              </a:solidFill>
              <a:latin typeface="Montserrat Medium" pitchFamily="2" charset="77"/>
            </a:endParaRPr>
          </a:p>
        </p:txBody>
      </p:sp>
      <p:sp>
        <p:nvSpPr>
          <p:cNvPr id="37" name="Text Placeholder 2">
            <a:extLst>
              <a:ext uri="{FF2B5EF4-FFF2-40B4-BE49-F238E27FC236}">
                <a16:creationId xmlns:a16="http://schemas.microsoft.com/office/drawing/2014/main" id="{13229F9C-256E-447C-A488-E114F381BF41}"/>
              </a:ext>
            </a:extLst>
          </p:cNvPr>
          <p:cNvSpPr>
            <a:spLocks noGrp="1"/>
          </p:cNvSpPr>
          <p:nvPr>
            <p:ph type="body" sz="quarter" idx="20" hasCustomPrompt="1"/>
          </p:nvPr>
        </p:nvSpPr>
        <p:spPr>
          <a:xfrm>
            <a:off x="7644672" y="5334000"/>
            <a:ext cx="1828800" cy="250068"/>
          </a:xfrm>
          <a:noFill/>
        </p:spPr>
        <p:txBody>
          <a:bodyPr wrap="square" rtlCol="0">
            <a:spAutoFit/>
          </a:bodyPr>
          <a:lstStyle>
            <a:lvl1pPr marL="0" indent="0">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8" name="Text Placeholder 2">
            <a:extLst>
              <a:ext uri="{FF2B5EF4-FFF2-40B4-BE49-F238E27FC236}">
                <a16:creationId xmlns:a16="http://schemas.microsoft.com/office/drawing/2014/main" id="{1D3FA3A4-7CE3-4303-92FF-2F8C557BEE0B}"/>
              </a:ext>
            </a:extLst>
          </p:cNvPr>
          <p:cNvSpPr>
            <a:spLocks noGrp="1"/>
          </p:cNvSpPr>
          <p:nvPr>
            <p:ph type="body" sz="quarter" idx="21" hasCustomPrompt="1"/>
          </p:nvPr>
        </p:nvSpPr>
        <p:spPr>
          <a:xfrm>
            <a:off x="7639288" y="5700312"/>
            <a:ext cx="1826668" cy="786049"/>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9" name="Text Placeholder 31">
            <a:extLst>
              <a:ext uri="{FF2B5EF4-FFF2-40B4-BE49-F238E27FC236}">
                <a16:creationId xmlns:a16="http://schemas.microsoft.com/office/drawing/2014/main" id="{A9C2B5FB-1BA1-485E-AF83-AC6D3DF61DBB}"/>
              </a:ext>
            </a:extLst>
          </p:cNvPr>
          <p:cNvSpPr>
            <a:spLocks noGrp="1"/>
          </p:cNvSpPr>
          <p:nvPr>
            <p:ph type="body" sz="quarter" idx="22" hasCustomPrompt="1"/>
          </p:nvPr>
        </p:nvSpPr>
        <p:spPr>
          <a:xfrm>
            <a:off x="9864112" y="4626634"/>
            <a:ext cx="1828800" cy="546625"/>
          </a:xfrm>
          <a:noFill/>
        </p:spPr>
        <p:txBody>
          <a:bodyPr wrap="square" rtlCol="0">
            <a:spAutoFit/>
          </a:bodyPr>
          <a:lstStyle>
            <a:lvl1pPr marL="0" indent="0">
              <a:buNone/>
              <a:defRPr lang="en-US" sz="3600" kern="100" spc="-150" dirty="0">
                <a:solidFill>
                  <a:srgbClr val="FEA30B"/>
                </a:solidFill>
                <a:latin typeface="Montserrat Medium" pitchFamily="2" charset="77"/>
              </a:defRPr>
            </a:lvl1pPr>
          </a:lstStyle>
          <a:p>
            <a:pPr>
              <a:lnSpc>
                <a:spcPct val="80000"/>
              </a:lnSpc>
            </a:pPr>
            <a:r>
              <a:rPr lang="en-US" sz="3600" kern="100" spc="-150" dirty="0">
                <a:solidFill>
                  <a:srgbClr val="FEA30B"/>
                </a:solidFill>
                <a:latin typeface="Montserrat Medium" pitchFamily="2" charset="77"/>
              </a:rPr>
              <a:t>3.40</a:t>
            </a:r>
            <a:endParaRPr lang="ru-RU" sz="3600" kern="100" spc="-150" dirty="0">
              <a:solidFill>
                <a:srgbClr val="FEA30B"/>
              </a:solidFill>
              <a:latin typeface="Montserrat Medium" pitchFamily="2" charset="77"/>
            </a:endParaRPr>
          </a:p>
        </p:txBody>
      </p:sp>
      <p:sp>
        <p:nvSpPr>
          <p:cNvPr id="40" name="Text Placeholder 2">
            <a:extLst>
              <a:ext uri="{FF2B5EF4-FFF2-40B4-BE49-F238E27FC236}">
                <a16:creationId xmlns:a16="http://schemas.microsoft.com/office/drawing/2014/main" id="{5F1CA6A9-6C86-418D-A185-C7A11B7141A6}"/>
              </a:ext>
            </a:extLst>
          </p:cNvPr>
          <p:cNvSpPr>
            <a:spLocks noGrp="1"/>
          </p:cNvSpPr>
          <p:nvPr>
            <p:ph type="body" sz="quarter" idx="23" hasCustomPrompt="1"/>
          </p:nvPr>
        </p:nvSpPr>
        <p:spPr>
          <a:xfrm>
            <a:off x="9871628" y="5334000"/>
            <a:ext cx="1828800" cy="250068"/>
          </a:xfrm>
          <a:noFill/>
        </p:spPr>
        <p:txBody>
          <a:bodyPr wrap="square" rtlCol="0">
            <a:spAutoFit/>
          </a:bodyPr>
          <a:lstStyle>
            <a:lvl1pPr marL="0" indent="0">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41" name="Text Placeholder 2">
            <a:extLst>
              <a:ext uri="{FF2B5EF4-FFF2-40B4-BE49-F238E27FC236}">
                <a16:creationId xmlns:a16="http://schemas.microsoft.com/office/drawing/2014/main" id="{5EEC211A-316C-4093-85BF-88F07542B1F8}"/>
              </a:ext>
            </a:extLst>
          </p:cNvPr>
          <p:cNvSpPr>
            <a:spLocks noGrp="1"/>
          </p:cNvSpPr>
          <p:nvPr>
            <p:ph type="body" sz="quarter" idx="24" hasCustomPrompt="1"/>
          </p:nvPr>
        </p:nvSpPr>
        <p:spPr>
          <a:xfrm>
            <a:off x="9866244" y="5700312"/>
            <a:ext cx="1826668" cy="786049"/>
          </a:xfrm>
          <a:noFill/>
        </p:spPr>
        <p:txBody>
          <a:bodyPr wrap="square" rtlCol="0">
            <a:spAutoFit/>
          </a:bodyPr>
          <a:lstStyle>
            <a:lvl1pPr marL="0" indent="0" defTabSz="457200">
              <a:lnSpc>
                <a:spcPct val="80000"/>
              </a:lnSpc>
              <a:buNone/>
              <a:defRPr lang="en-US" sz="1400" kern="1200" dirty="0">
                <a:solidFill>
                  <a:srgbClr val="000000"/>
                </a:solidFill>
                <a:latin typeface="Montserrat Medium" panose="00000600000000000000"/>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Tree>
    <p:extLst>
      <p:ext uri="{BB962C8B-B14F-4D97-AF65-F5344CB8AC3E}">
        <p14:creationId xmlns:p14="http://schemas.microsoft.com/office/powerpoint/2010/main" val="1679935251"/>
      </p:ext>
    </p:extLst>
  </p:cSld>
  <p:clrMapOvr>
    <a:masterClrMapping/>
  </p:clrMapOvr>
  <p:transition spd="slow" advClick="0" advTm="1000">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5">
    <p:spTree>
      <p:nvGrpSpPr>
        <p:cNvPr id="1" name=""/>
        <p:cNvGrpSpPr/>
        <p:nvPr/>
      </p:nvGrpSpPr>
      <p:grpSpPr>
        <a:xfrm>
          <a:off x="0" y="0"/>
          <a:ext cx="0" cy="0"/>
          <a:chOff x="0" y="0"/>
          <a:chExt cx="0" cy="0"/>
        </a:xfrm>
      </p:grpSpPr>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8ED26411-AF4A-4A99-9E5D-789495BE1CED}"/>
              </a:ext>
            </a:extLst>
          </p:cNvPr>
          <p:cNvSpPr>
            <a:spLocks noGrp="1"/>
          </p:cNvSpPr>
          <p:nvPr>
            <p:ph type="pic" sz="quarter" idx="23" hasCustomPrompt="1"/>
          </p:nvPr>
        </p:nvSpPr>
        <p:spPr bwMode="ltGray">
          <a:xfrm>
            <a:off x="0" y="0"/>
            <a:ext cx="3275866" cy="6858000"/>
          </a:xfrm>
          <a:blipFill>
            <a:blip r:embed="rId2"/>
            <a:srcRect/>
            <a:stretch>
              <a:fillRect l="-54675" r="-54675"/>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6104AEC8-D1C7-46C6-8FC4-5D4A4D71F882}"/>
              </a:ext>
            </a:extLst>
          </p:cNvPr>
          <p:cNvSpPr>
            <a:spLocks noGrp="1"/>
          </p:cNvSpPr>
          <p:nvPr>
            <p:ph type="pic" sz="quarter" idx="24" hasCustomPrompt="1"/>
          </p:nvPr>
        </p:nvSpPr>
        <p:spPr bwMode="ltGray">
          <a:xfrm>
            <a:off x="8916134" y="0"/>
            <a:ext cx="3275867" cy="6858000"/>
          </a:xfrm>
          <a:blipFill>
            <a:blip r:embed="rId3"/>
            <a:srcRect/>
            <a:stretch>
              <a:fillRect l="-54675" r="-54675"/>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3" name="Text Placeholder 2">
            <a:extLst>
              <a:ext uri="{FF2B5EF4-FFF2-40B4-BE49-F238E27FC236}">
                <a16:creationId xmlns:a16="http://schemas.microsoft.com/office/drawing/2014/main" id="{A5498414-7A67-4C48-AB32-2198163B2D53}"/>
              </a:ext>
            </a:extLst>
          </p:cNvPr>
          <p:cNvSpPr>
            <a:spLocks noGrp="1"/>
          </p:cNvSpPr>
          <p:nvPr>
            <p:ph type="body" sz="quarter" idx="13" hasCustomPrompt="1"/>
          </p:nvPr>
        </p:nvSpPr>
        <p:spPr>
          <a:xfrm>
            <a:off x="3981058" y="990600"/>
            <a:ext cx="4248541" cy="1588192"/>
          </a:xfrm>
          <a:noFill/>
        </p:spPr>
        <p:txBody>
          <a:bodyPr wrap="square" rtlCol="0">
            <a:spAutoFit/>
          </a:bodyPr>
          <a:lstStyle>
            <a:lvl1pPr marL="0" indent="0">
              <a:spcBef>
                <a:spcPts val="0"/>
              </a:spcBef>
              <a:buNone/>
              <a:defRPr lang="en-US" sz="6000" b="1" kern="100" cap="all" baseline="0" dirty="0">
                <a:solidFill>
                  <a:schemeClr val="accent1"/>
                </a:solidFill>
                <a:latin typeface="Montserrat" pitchFamily="2" charset="77"/>
              </a:defRPr>
            </a:lvl1pPr>
          </a:lstStyle>
          <a:p>
            <a:pPr marL="0" lvl="0" defTabSz="457200">
              <a:lnSpc>
                <a:spcPct val="80000"/>
              </a:lnSpc>
            </a:pPr>
            <a:r>
              <a:rPr lang="en-US" dirty="0"/>
              <a:t>Title</a:t>
            </a:r>
            <a:br>
              <a:rPr lang="en-US" dirty="0"/>
            </a:br>
            <a:r>
              <a:rPr lang="en-US" dirty="0"/>
              <a:t>here</a:t>
            </a:r>
          </a:p>
        </p:txBody>
      </p:sp>
      <p:cxnSp>
        <p:nvCxnSpPr>
          <p:cNvPr id="7" name="Straight Connector 6">
            <a:extLst>
              <a:ext uri="{FF2B5EF4-FFF2-40B4-BE49-F238E27FC236}">
                <a16:creationId xmlns:a16="http://schemas.microsoft.com/office/drawing/2014/main" id="{25C76CFB-EFC0-4E4B-878C-D944D1F2E0D0}"/>
              </a:ext>
            </a:extLst>
          </p:cNvPr>
          <p:cNvCxnSpPr>
            <a:cxnSpLocks/>
          </p:cNvCxnSpPr>
          <p:nvPr/>
        </p:nvCxnSpPr>
        <p:spPr>
          <a:xfrm>
            <a:off x="4000500" y="2590800"/>
            <a:ext cx="4152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E58ECF7-9483-4308-9069-457B125A1586}"/>
              </a:ext>
            </a:extLst>
          </p:cNvPr>
          <p:cNvSpPr>
            <a:spLocks noGrp="1"/>
          </p:cNvSpPr>
          <p:nvPr>
            <p:ph type="body" sz="quarter" idx="17" hasCustomPrompt="1"/>
          </p:nvPr>
        </p:nvSpPr>
        <p:spPr>
          <a:xfrm>
            <a:off x="3967964" y="2830017"/>
            <a:ext cx="4042741" cy="294183"/>
          </a:xfrm>
          <a:noFill/>
        </p:spPr>
        <p:txBody>
          <a:bodyPr wrap="square" rtlCol="0">
            <a:spAutoFit/>
          </a:bodyPr>
          <a:lstStyle>
            <a:lvl1pPr marL="0" indent="0" algn="l" defTabSz="457200" rtl="0" eaLnBrk="1" latinLnBrk="0" hangingPunct="1">
              <a:lnSpc>
                <a:spcPct val="150000"/>
              </a:lnSpc>
              <a:buNone/>
              <a:defRPr lang="en-US" sz="1600" b="1" kern="1200" cap="all" baseline="0" dirty="0">
                <a:solidFill>
                  <a:schemeClr val="tx2"/>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5" name="Text Placeholder 2">
            <a:extLst>
              <a:ext uri="{FF2B5EF4-FFF2-40B4-BE49-F238E27FC236}">
                <a16:creationId xmlns:a16="http://schemas.microsoft.com/office/drawing/2014/main" id="{45348A8C-3E88-4C3D-B797-92DBFA3A8B12}"/>
              </a:ext>
            </a:extLst>
          </p:cNvPr>
          <p:cNvSpPr>
            <a:spLocks noGrp="1"/>
          </p:cNvSpPr>
          <p:nvPr>
            <p:ph type="body" sz="quarter" idx="18" hasCustomPrompt="1"/>
          </p:nvPr>
        </p:nvSpPr>
        <p:spPr>
          <a:xfrm>
            <a:off x="3962581" y="3276600"/>
            <a:ext cx="4038028"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16" name="Text Placeholder 2">
            <a:extLst>
              <a:ext uri="{FF2B5EF4-FFF2-40B4-BE49-F238E27FC236}">
                <a16:creationId xmlns:a16="http://schemas.microsoft.com/office/drawing/2014/main" id="{BBB24ABA-D287-42F6-98B9-94515A1FE678}"/>
              </a:ext>
            </a:extLst>
          </p:cNvPr>
          <p:cNvSpPr>
            <a:spLocks noGrp="1"/>
          </p:cNvSpPr>
          <p:nvPr>
            <p:ph type="body" sz="quarter" idx="19" hasCustomPrompt="1"/>
          </p:nvPr>
        </p:nvSpPr>
        <p:spPr>
          <a:xfrm>
            <a:off x="3967964" y="4201231"/>
            <a:ext cx="4042741" cy="294183"/>
          </a:xfrm>
          <a:noFill/>
        </p:spPr>
        <p:txBody>
          <a:bodyPr wrap="square" rtlCol="0">
            <a:spAutoFit/>
          </a:bodyPr>
          <a:lstStyle>
            <a:lvl1pPr marL="0" indent="0" algn="l" defTabSz="457200" rtl="0" eaLnBrk="1" latinLnBrk="0" hangingPunct="1">
              <a:lnSpc>
                <a:spcPct val="150000"/>
              </a:lnSpc>
              <a:buNone/>
              <a:defRPr lang="en-US" sz="1600" b="1" kern="1200" cap="all" baseline="0" dirty="0">
                <a:solidFill>
                  <a:schemeClr val="tx2"/>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7" name="Text Placeholder 2">
            <a:extLst>
              <a:ext uri="{FF2B5EF4-FFF2-40B4-BE49-F238E27FC236}">
                <a16:creationId xmlns:a16="http://schemas.microsoft.com/office/drawing/2014/main" id="{A08AADA1-C6B8-4518-8018-3BDBD7C10CF1}"/>
              </a:ext>
            </a:extLst>
          </p:cNvPr>
          <p:cNvSpPr>
            <a:spLocks noGrp="1"/>
          </p:cNvSpPr>
          <p:nvPr>
            <p:ph type="body" sz="quarter" idx="20" hasCustomPrompt="1"/>
          </p:nvPr>
        </p:nvSpPr>
        <p:spPr>
          <a:xfrm>
            <a:off x="3962581" y="4647814"/>
            <a:ext cx="4038028"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18" name="Text Placeholder 2">
            <a:extLst>
              <a:ext uri="{FF2B5EF4-FFF2-40B4-BE49-F238E27FC236}">
                <a16:creationId xmlns:a16="http://schemas.microsoft.com/office/drawing/2014/main" id="{3815707F-849F-4780-9544-95BF37CBAC73}"/>
              </a:ext>
            </a:extLst>
          </p:cNvPr>
          <p:cNvSpPr>
            <a:spLocks noGrp="1"/>
          </p:cNvSpPr>
          <p:nvPr>
            <p:ph type="body" sz="quarter" idx="21" hasCustomPrompt="1"/>
          </p:nvPr>
        </p:nvSpPr>
        <p:spPr>
          <a:xfrm>
            <a:off x="3957868" y="5572445"/>
            <a:ext cx="4042741" cy="294183"/>
          </a:xfrm>
          <a:noFill/>
        </p:spPr>
        <p:txBody>
          <a:bodyPr wrap="square" rtlCol="0">
            <a:spAutoFit/>
          </a:bodyPr>
          <a:lstStyle>
            <a:lvl1pPr marL="0" indent="0" algn="l" defTabSz="457200" rtl="0" eaLnBrk="1" latinLnBrk="0" hangingPunct="1">
              <a:lnSpc>
                <a:spcPct val="150000"/>
              </a:lnSpc>
              <a:buNone/>
              <a:defRPr lang="en-US" sz="1600" b="1" kern="1200" cap="all" baseline="0" dirty="0">
                <a:solidFill>
                  <a:schemeClr val="tx2"/>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9" name="Text Placeholder 2">
            <a:extLst>
              <a:ext uri="{FF2B5EF4-FFF2-40B4-BE49-F238E27FC236}">
                <a16:creationId xmlns:a16="http://schemas.microsoft.com/office/drawing/2014/main" id="{03C6E75C-5569-4D0B-8D51-7CBFB2D533E2}"/>
              </a:ext>
            </a:extLst>
          </p:cNvPr>
          <p:cNvSpPr>
            <a:spLocks noGrp="1"/>
          </p:cNvSpPr>
          <p:nvPr>
            <p:ph type="body" sz="quarter" idx="22" hasCustomPrompt="1"/>
          </p:nvPr>
        </p:nvSpPr>
        <p:spPr>
          <a:xfrm>
            <a:off x="3952485" y="6019028"/>
            <a:ext cx="4038028"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pic>
        <p:nvPicPr>
          <p:cNvPr id="22" name="Picture 21">
            <a:extLst>
              <a:ext uri="{FF2B5EF4-FFF2-40B4-BE49-F238E27FC236}">
                <a16:creationId xmlns:a16="http://schemas.microsoft.com/office/drawing/2014/main" id="{95CAB01D-B4E7-4F5D-8CF8-2B19FC98465E}"/>
              </a:ext>
            </a:extLst>
          </p:cNvPr>
          <p:cNvPicPr>
            <a:picLocks noChangeAspect="1"/>
          </p:cNvPicPr>
          <p:nvPr userDrawn="1"/>
        </p:nvPicPr>
        <p:blipFill>
          <a:blip r:embed="rId4"/>
          <a:stretch>
            <a:fillRect/>
          </a:stretch>
        </p:blipFill>
        <p:spPr>
          <a:xfrm>
            <a:off x="3448050" y="129406"/>
            <a:ext cx="643581" cy="643581"/>
          </a:xfrm>
          <a:prstGeom prst="rect">
            <a:avLst/>
          </a:prstGeom>
        </p:spPr>
      </p:pic>
    </p:spTree>
    <p:extLst>
      <p:ext uri="{BB962C8B-B14F-4D97-AF65-F5344CB8AC3E}">
        <p14:creationId xmlns:p14="http://schemas.microsoft.com/office/powerpoint/2010/main" val="3241429678"/>
      </p:ext>
    </p:extLst>
  </p:cSld>
  <p:clrMapOvr>
    <a:masterClrMapping/>
  </p:clrMapOvr>
  <p:transition spd="slow" advClick="0" advTm="1000">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17">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D3F99503-47A7-4A84-B4CE-D2CB48395C1E}"/>
              </a:ext>
            </a:extLst>
          </p:cNvPr>
          <p:cNvPicPr>
            <a:picLocks noChangeAspect="1"/>
          </p:cNvPicPr>
          <p:nvPr userDrawn="1"/>
        </p:nvPicPr>
        <p:blipFill>
          <a:blip r:embed="rId2"/>
          <a:stretch>
            <a:fillRect/>
          </a:stretch>
        </p:blipFill>
        <p:spPr>
          <a:xfrm>
            <a:off x="551433" y="500147"/>
            <a:ext cx="11205519" cy="566653"/>
          </a:xfrm>
          <a:prstGeom prst="rect">
            <a:avLst/>
          </a:prstGeom>
        </p:spPr>
      </p:pic>
      <p:sp>
        <p:nvSpPr>
          <p:cNvPr id="37" name="Text Placeholder 2">
            <a:extLst>
              <a:ext uri="{FF2B5EF4-FFF2-40B4-BE49-F238E27FC236}">
                <a16:creationId xmlns:a16="http://schemas.microsoft.com/office/drawing/2014/main" id="{4FFD6553-2FD8-46FA-B762-8C846F7C3F72}"/>
              </a:ext>
            </a:extLst>
          </p:cNvPr>
          <p:cNvSpPr>
            <a:spLocks noGrp="1"/>
          </p:cNvSpPr>
          <p:nvPr>
            <p:ph type="body" sz="quarter" idx="31" hasCustomPrompt="1"/>
          </p:nvPr>
        </p:nvSpPr>
        <p:spPr>
          <a:xfrm>
            <a:off x="1600200" y="495450"/>
            <a:ext cx="10086314" cy="647550"/>
          </a:xfrm>
          <a:noFill/>
        </p:spPr>
        <p:txBody>
          <a:bodyPr wrap="square" rtlCol="0">
            <a:spAutoFit/>
          </a:bodyPr>
          <a:lstStyle>
            <a:lvl1pPr marL="0" indent="0" algn="r">
              <a:buNone/>
              <a:defRPr lang="en-US" sz="4400" kern="100" dirty="0">
                <a:solidFill>
                  <a:schemeClr val="bg1"/>
                </a:solidFill>
                <a:latin typeface="Montserrat Medium" pitchFamily="2" charset="77"/>
              </a:defRPr>
            </a:lvl1pPr>
          </a:lstStyle>
          <a:p>
            <a:pPr marL="0" lvl="0" defTabSz="457200">
              <a:lnSpc>
                <a:spcPct val="80000"/>
              </a:lnSpc>
            </a:pPr>
            <a:r>
              <a:rPr lang="en-US" dirty="0"/>
              <a:t>Title here</a:t>
            </a:r>
          </a:p>
        </p:txBody>
      </p:sp>
      <p:cxnSp>
        <p:nvCxnSpPr>
          <p:cNvPr id="5" name="Straight Connector 4">
            <a:extLst>
              <a:ext uri="{FF2B5EF4-FFF2-40B4-BE49-F238E27FC236}">
                <a16:creationId xmlns:a16="http://schemas.microsoft.com/office/drawing/2014/main" id="{D0D483C3-BE84-4545-B8C9-E042DA45B715}"/>
              </a:ext>
            </a:extLst>
          </p:cNvPr>
          <p:cNvCxnSpPr>
            <a:cxnSpLocks/>
          </p:cNvCxnSpPr>
          <p:nvPr/>
        </p:nvCxnSpPr>
        <p:spPr>
          <a:xfrm>
            <a:off x="685800" y="1828800"/>
            <a:ext cx="99339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0AE2B372-9E65-4126-9E76-C9B063A30DC2}"/>
              </a:ext>
            </a:extLst>
          </p:cNvPr>
          <p:cNvSpPr>
            <a:spLocks noGrp="1"/>
          </p:cNvSpPr>
          <p:nvPr>
            <p:ph type="pic" sz="quarter" idx="13" hasCustomPrompt="1"/>
          </p:nvPr>
        </p:nvSpPr>
        <p:spPr bwMode="ltGray">
          <a:xfrm>
            <a:off x="685800" y="2186557"/>
            <a:ext cx="1167384" cy="1014192"/>
          </a:xfrm>
          <a:blipFill>
            <a:blip r:embed="rId3"/>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7436FCCB-C42B-4A23-AA81-B448144A1E4D}"/>
              </a:ext>
            </a:extLst>
          </p:cNvPr>
          <p:cNvSpPr>
            <a:spLocks noGrp="1"/>
          </p:cNvSpPr>
          <p:nvPr>
            <p:ph type="pic" sz="quarter" idx="14" hasCustomPrompt="1"/>
          </p:nvPr>
        </p:nvSpPr>
        <p:spPr bwMode="ltGray">
          <a:xfrm>
            <a:off x="685800" y="3536407"/>
            <a:ext cx="1167384" cy="1014192"/>
          </a:xfrm>
          <a:blipFill>
            <a:blip r:embed="rId4"/>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617A99C2-888D-4471-BFDD-F01F331E5A19}"/>
              </a:ext>
            </a:extLst>
          </p:cNvPr>
          <p:cNvSpPr>
            <a:spLocks noGrp="1"/>
          </p:cNvSpPr>
          <p:nvPr>
            <p:ph type="pic" sz="quarter" idx="15" hasCustomPrompt="1"/>
          </p:nvPr>
        </p:nvSpPr>
        <p:spPr bwMode="ltGray">
          <a:xfrm>
            <a:off x="685800" y="4857681"/>
            <a:ext cx="1167384" cy="1014192"/>
          </a:xfrm>
          <a:blipFill>
            <a:blip r:embed="rId5"/>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2" name="Picture Placeholder" descr="This photo is a 'placeholder' only. Drag or drop your photo here, or click and tap the center to insert a photo.">
            <a:extLst>
              <a:ext uri="{FF2B5EF4-FFF2-40B4-BE49-F238E27FC236}">
                <a16:creationId xmlns:a16="http://schemas.microsoft.com/office/drawing/2014/main" id="{B501D4B7-FAC6-45C3-9AC0-963151796932}"/>
              </a:ext>
            </a:extLst>
          </p:cNvPr>
          <p:cNvSpPr>
            <a:spLocks noGrp="1"/>
          </p:cNvSpPr>
          <p:nvPr>
            <p:ph type="pic" sz="quarter" idx="16" hasCustomPrompt="1"/>
          </p:nvPr>
        </p:nvSpPr>
        <p:spPr bwMode="ltGray">
          <a:xfrm>
            <a:off x="6388609" y="2186557"/>
            <a:ext cx="1167384" cy="1014192"/>
          </a:xfrm>
          <a:blipFill>
            <a:blip r:embed="rId3"/>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3" name="Picture Placeholder" descr="This photo is a 'placeholder' only. Drag or drop your photo here, or click and tap the center to insert a photo.">
            <a:extLst>
              <a:ext uri="{FF2B5EF4-FFF2-40B4-BE49-F238E27FC236}">
                <a16:creationId xmlns:a16="http://schemas.microsoft.com/office/drawing/2014/main" id="{1BA197C0-7574-4244-BB69-644274AE637D}"/>
              </a:ext>
            </a:extLst>
          </p:cNvPr>
          <p:cNvSpPr>
            <a:spLocks noGrp="1"/>
          </p:cNvSpPr>
          <p:nvPr>
            <p:ph type="pic" sz="quarter" idx="17" hasCustomPrompt="1"/>
          </p:nvPr>
        </p:nvSpPr>
        <p:spPr bwMode="ltGray">
          <a:xfrm>
            <a:off x="6388609" y="3507832"/>
            <a:ext cx="1167384" cy="1014192"/>
          </a:xfrm>
          <a:blipFill>
            <a:blip r:embed="rId4"/>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4" name="Picture Placeholder" descr="This photo is a 'placeholder' only. Drag or drop your photo here, or click and tap the center to insert a photo.">
            <a:extLst>
              <a:ext uri="{FF2B5EF4-FFF2-40B4-BE49-F238E27FC236}">
                <a16:creationId xmlns:a16="http://schemas.microsoft.com/office/drawing/2014/main" id="{361C67DA-FE3B-4176-93C8-79EB8CAD10BB}"/>
              </a:ext>
            </a:extLst>
          </p:cNvPr>
          <p:cNvSpPr>
            <a:spLocks noGrp="1"/>
          </p:cNvSpPr>
          <p:nvPr>
            <p:ph type="pic" sz="quarter" idx="18" hasCustomPrompt="1"/>
          </p:nvPr>
        </p:nvSpPr>
        <p:spPr bwMode="ltGray">
          <a:xfrm>
            <a:off x="6388609" y="4829106"/>
            <a:ext cx="1167384" cy="1014192"/>
          </a:xfrm>
          <a:blipFill>
            <a:blip r:embed="rId5"/>
            <a:stretch>
              <a:fillRect/>
            </a:stretch>
          </a:blipFill>
        </p:spPr>
        <p:txBody>
          <a:bodyPr lIns="0" tIns="0" rIns="0" bIns="731520" anchor="b"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5" name="Text Placeholder 2">
            <a:extLst>
              <a:ext uri="{FF2B5EF4-FFF2-40B4-BE49-F238E27FC236}">
                <a16:creationId xmlns:a16="http://schemas.microsoft.com/office/drawing/2014/main" id="{28706F00-C578-4242-A288-F94B61D0FFA5}"/>
              </a:ext>
            </a:extLst>
          </p:cNvPr>
          <p:cNvSpPr>
            <a:spLocks noGrp="1"/>
          </p:cNvSpPr>
          <p:nvPr>
            <p:ph type="body" sz="quarter" idx="19" hasCustomPrompt="1"/>
          </p:nvPr>
        </p:nvSpPr>
        <p:spPr>
          <a:xfrm>
            <a:off x="2028826" y="2186557"/>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26" name="Text Placeholder 2">
            <a:extLst>
              <a:ext uri="{FF2B5EF4-FFF2-40B4-BE49-F238E27FC236}">
                <a16:creationId xmlns:a16="http://schemas.microsoft.com/office/drawing/2014/main" id="{67609684-4C00-4B71-9550-B355F327564C}"/>
              </a:ext>
            </a:extLst>
          </p:cNvPr>
          <p:cNvSpPr>
            <a:spLocks noGrp="1"/>
          </p:cNvSpPr>
          <p:nvPr>
            <p:ph type="body" sz="quarter" idx="20" hasCustomPrompt="1"/>
          </p:nvPr>
        </p:nvSpPr>
        <p:spPr>
          <a:xfrm>
            <a:off x="2028826" y="2650362"/>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27" name="Text Placeholder 2">
            <a:extLst>
              <a:ext uri="{FF2B5EF4-FFF2-40B4-BE49-F238E27FC236}">
                <a16:creationId xmlns:a16="http://schemas.microsoft.com/office/drawing/2014/main" id="{39CC4098-3EDF-4D00-86A1-730E4F3DCEB2}"/>
              </a:ext>
            </a:extLst>
          </p:cNvPr>
          <p:cNvSpPr>
            <a:spLocks noGrp="1"/>
          </p:cNvSpPr>
          <p:nvPr>
            <p:ph type="body" sz="quarter" idx="21" hasCustomPrompt="1"/>
          </p:nvPr>
        </p:nvSpPr>
        <p:spPr>
          <a:xfrm>
            <a:off x="7772400" y="2186557"/>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28" name="Text Placeholder 2">
            <a:extLst>
              <a:ext uri="{FF2B5EF4-FFF2-40B4-BE49-F238E27FC236}">
                <a16:creationId xmlns:a16="http://schemas.microsoft.com/office/drawing/2014/main" id="{0E8028A3-1903-4CE0-831D-31A4C5FE1689}"/>
              </a:ext>
            </a:extLst>
          </p:cNvPr>
          <p:cNvSpPr>
            <a:spLocks noGrp="1"/>
          </p:cNvSpPr>
          <p:nvPr>
            <p:ph type="body" sz="quarter" idx="22" hasCustomPrompt="1"/>
          </p:nvPr>
        </p:nvSpPr>
        <p:spPr>
          <a:xfrm>
            <a:off x="7772400" y="2650362"/>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29" name="Text Placeholder 2">
            <a:extLst>
              <a:ext uri="{FF2B5EF4-FFF2-40B4-BE49-F238E27FC236}">
                <a16:creationId xmlns:a16="http://schemas.microsoft.com/office/drawing/2014/main" id="{E1B43147-1C62-455A-B30F-7B46558810FB}"/>
              </a:ext>
            </a:extLst>
          </p:cNvPr>
          <p:cNvSpPr>
            <a:spLocks noGrp="1"/>
          </p:cNvSpPr>
          <p:nvPr>
            <p:ph type="body" sz="quarter" idx="23" hasCustomPrompt="1"/>
          </p:nvPr>
        </p:nvSpPr>
        <p:spPr>
          <a:xfrm>
            <a:off x="2028826" y="3538518"/>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0" name="Text Placeholder 2">
            <a:extLst>
              <a:ext uri="{FF2B5EF4-FFF2-40B4-BE49-F238E27FC236}">
                <a16:creationId xmlns:a16="http://schemas.microsoft.com/office/drawing/2014/main" id="{2BD7D10A-D6AB-43D2-944E-1E4936D9E165}"/>
              </a:ext>
            </a:extLst>
          </p:cNvPr>
          <p:cNvSpPr>
            <a:spLocks noGrp="1"/>
          </p:cNvSpPr>
          <p:nvPr>
            <p:ph type="body" sz="quarter" idx="24" hasCustomPrompt="1"/>
          </p:nvPr>
        </p:nvSpPr>
        <p:spPr>
          <a:xfrm>
            <a:off x="2028826" y="4002323"/>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1" name="Text Placeholder 2">
            <a:extLst>
              <a:ext uri="{FF2B5EF4-FFF2-40B4-BE49-F238E27FC236}">
                <a16:creationId xmlns:a16="http://schemas.microsoft.com/office/drawing/2014/main" id="{63D9F86E-0C05-4DB3-8DA9-5B316593D4BB}"/>
              </a:ext>
            </a:extLst>
          </p:cNvPr>
          <p:cNvSpPr>
            <a:spLocks noGrp="1"/>
          </p:cNvSpPr>
          <p:nvPr>
            <p:ph type="body" sz="quarter" idx="25" hasCustomPrompt="1"/>
          </p:nvPr>
        </p:nvSpPr>
        <p:spPr>
          <a:xfrm>
            <a:off x="7772400" y="3538518"/>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2" name="Text Placeholder 2">
            <a:extLst>
              <a:ext uri="{FF2B5EF4-FFF2-40B4-BE49-F238E27FC236}">
                <a16:creationId xmlns:a16="http://schemas.microsoft.com/office/drawing/2014/main" id="{E7D6990C-0C1A-4FF1-8448-02C15D4AF509}"/>
              </a:ext>
            </a:extLst>
          </p:cNvPr>
          <p:cNvSpPr>
            <a:spLocks noGrp="1"/>
          </p:cNvSpPr>
          <p:nvPr>
            <p:ph type="body" sz="quarter" idx="26" hasCustomPrompt="1"/>
          </p:nvPr>
        </p:nvSpPr>
        <p:spPr>
          <a:xfrm>
            <a:off x="7772400" y="4002323"/>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3" name="Text Placeholder 2">
            <a:extLst>
              <a:ext uri="{FF2B5EF4-FFF2-40B4-BE49-F238E27FC236}">
                <a16:creationId xmlns:a16="http://schemas.microsoft.com/office/drawing/2014/main" id="{C592E2BF-DE67-4060-BC7A-5B7B5BB28AFB}"/>
              </a:ext>
            </a:extLst>
          </p:cNvPr>
          <p:cNvSpPr>
            <a:spLocks noGrp="1"/>
          </p:cNvSpPr>
          <p:nvPr>
            <p:ph type="body" sz="quarter" idx="27" hasCustomPrompt="1"/>
          </p:nvPr>
        </p:nvSpPr>
        <p:spPr>
          <a:xfrm>
            <a:off x="2028826" y="4876441"/>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4" name="Text Placeholder 2">
            <a:extLst>
              <a:ext uri="{FF2B5EF4-FFF2-40B4-BE49-F238E27FC236}">
                <a16:creationId xmlns:a16="http://schemas.microsoft.com/office/drawing/2014/main" id="{34841BEA-E093-482F-BF1E-EC51535D8083}"/>
              </a:ext>
            </a:extLst>
          </p:cNvPr>
          <p:cNvSpPr>
            <a:spLocks noGrp="1"/>
          </p:cNvSpPr>
          <p:nvPr>
            <p:ph type="body" sz="quarter" idx="28" hasCustomPrompt="1"/>
          </p:nvPr>
        </p:nvSpPr>
        <p:spPr>
          <a:xfrm>
            <a:off x="2028826" y="5340246"/>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
        <p:nvSpPr>
          <p:cNvPr id="35" name="Text Placeholder 2">
            <a:extLst>
              <a:ext uri="{FF2B5EF4-FFF2-40B4-BE49-F238E27FC236}">
                <a16:creationId xmlns:a16="http://schemas.microsoft.com/office/drawing/2014/main" id="{CDB4AAF8-2B83-4CF5-B423-CD08A4152875}"/>
              </a:ext>
            </a:extLst>
          </p:cNvPr>
          <p:cNvSpPr>
            <a:spLocks noGrp="1"/>
          </p:cNvSpPr>
          <p:nvPr>
            <p:ph type="body" sz="quarter" idx="29" hasCustomPrompt="1"/>
          </p:nvPr>
        </p:nvSpPr>
        <p:spPr>
          <a:xfrm>
            <a:off x="7772400" y="4876441"/>
            <a:ext cx="4042741" cy="250068"/>
          </a:xfrm>
          <a:noFill/>
        </p:spPr>
        <p:txBody>
          <a:bodyPr wrap="square" rtlCol="0">
            <a:spAutoFit/>
          </a:bodyPr>
          <a:lstStyle>
            <a:lvl1pPr marL="0" indent="0" algn="l" defTabSz="457200" rtl="0" eaLnBrk="1" latinLnBrk="0" hangingPunct="1">
              <a:lnSpc>
                <a:spcPct val="150000"/>
              </a:lnSpc>
              <a:buNone/>
              <a:defRPr lang="en-US" sz="1250" kern="1200" cap="all" baseline="0" dirty="0">
                <a:solidFill>
                  <a:schemeClr val="tx2"/>
                </a:solidFill>
                <a:latin typeface="Montserrat ExtraBold" panose="00000900000000000000" pitchFamily="50" charset="-52"/>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6" name="Text Placeholder 2">
            <a:extLst>
              <a:ext uri="{FF2B5EF4-FFF2-40B4-BE49-F238E27FC236}">
                <a16:creationId xmlns:a16="http://schemas.microsoft.com/office/drawing/2014/main" id="{E289B32D-7F8B-4383-A170-08181190E6AB}"/>
              </a:ext>
            </a:extLst>
          </p:cNvPr>
          <p:cNvSpPr>
            <a:spLocks noGrp="1"/>
          </p:cNvSpPr>
          <p:nvPr>
            <p:ph type="body" sz="quarter" idx="30" hasCustomPrompt="1"/>
          </p:nvPr>
        </p:nvSpPr>
        <p:spPr>
          <a:xfrm>
            <a:off x="7772400" y="5340246"/>
            <a:ext cx="3609974" cy="441339"/>
          </a:xfrm>
          <a:noFill/>
        </p:spPr>
        <p:txBody>
          <a:bodyPr wrap="square" rtlCol="0">
            <a:spAutoFit/>
          </a:bodyPr>
          <a:lstStyle>
            <a:lvl1pPr marL="0" indent="0" defTabSz="457200">
              <a:lnSpc>
                <a:spcPct val="80000"/>
              </a:lnSpc>
              <a:buNone/>
              <a:defRPr lang="en-US" sz="1400" kern="1200" dirty="0" smtClean="0">
                <a:solidFill>
                  <a:schemeClr val="tx2"/>
                </a:solidFill>
                <a:latin typeface="Montserrat" pitchFamily="2" charset="77"/>
                <a:ea typeface="+mn-ea"/>
                <a:cs typeface="+mn-cs"/>
              </a:defRPr>
            </a:lvl1pPr>
            <a:lvl2pPr marL="228600" indent="0">
              <a:buNone/>
              <a:defRPr lang="en-US" sz="1800" dirty="0"/>
            </a:lvl2pPr>
          </a:lstStyle>
          <a:p>
            <a:pPr marL="0" lvl="0" defTabSz="457200">
              <a:lnSpc>
                <a:spcPct val="80000"/>
              </a:lnSpc>
            </a:pPr>
            <a:r>
              <a:rPr lang="en-US" dirty="0" err="1"/>
              <a:t>adipiscing</a:t>
            </a:r>
            <a:r>
              <a:rPr lang="en-US" dirty="0"/>
              <a:t> </a:t>
            </a:r>
            <a:r>
              <a:rPr lang="en-US" dirty="0" err="1"/>
              <a:t>elit</a:t>
            </a:r>
            <a:r>
              <a:rPr lang="en-US" dirty="0"/>
              <a:t>. Nam </a:t>
            </a:r>
            <a:r>
              <a:rPr lang="en-US" dirty="0" err="1"/>
              <a:t>variu</a:t>
            </a:r>
            <a:r>
              <a:rPr lang="en-US" dirty="0"/>
              <a:t> </a:t>
            </a:r>
            <a:r>
              <a:rPr lang="en-US" dirty="0" err="1"/>
              <a:t>tellus</a:t>
            </a:r>
            <a:r>
              <a:rPr lang="en-US" dirty="0"/>
              <a:t> </a:t>
            </a:r>
            <a:r>
              <a:rPr lang="en-US" dirty="0" err="1"/>
              <a:t>sollicitudin</a:t>
            </a:r>
            <a:r>
              <a:rPr lang="en-US" dirty="0"/>
              <a:t> solicit </a:t>
            </a:r>
            <a:r>
              <a:rPr lang="en-US" dirty="0" err="1"/>
              <a:t>velit</a:t>
            </a:r>
            <a:r>
              <a:rPr lang="en-US" dirty="0"/>
              <a:t> </a:t>
            </a:r>
            <a:r>
              <a:rPr lang="en-US" dirty="0" err="1"/>
              <a:t>fringilla</a:t>
            </a:r>
            <a:r>
              <a:rPr lang="en-US" dirty="0"/>
              <a:t> </a:t>
            </a:r>
            <a:r>
              <a:rPr lang="en-US" dirty="0" err="1"/>
              <a:t>estus</a:t>
            </a:r>
            <a:endParaRPr lang="en-US" dirty="0"/>
          </a:p>
        </p:txBody>
      </p:sp>
    </p:spTree>
    <p:extLst>
      <p:ext uri="{BB962C8B-B14F-4D97-AF65-F5344CB8AC3E}">
        <p14:creationId xmlns:p14="http://schemas.microsoft.com/office/powerpoint/2010/main" val="1591605635"/>
      </p:ext>
    </p:extLst>
  </p:cSld>
  <p:clrMapOvr>
    <a:masterClrMapping/>
  </p:clrMapOvr>
  <p:transition spd="slow" advClick="0" advTm="1000">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 #2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A04E62-8656-4210-A3BD-F4233F612825}"/>
              </a:ext>
            </a:extLst>
          </p:cNvPr>
          <p:cNvSpPr>
            <a:spLocks noGrp="1"/>
          </p:cNvSpPr>
          <p:nvPr>
            <p:ph type="pic" sz="quarter" idx="10"/>
          </p:nvPr>
        </p:nvSpPr>
        <p:spPr>
          <a:xfrm>
            <a:off x="-611347" y="2246313"/>
            <a:ext cx="6099176" cy="6097588"/>
          </a:xfrm>
          <a:prstGeom prst="ellipse">
            <a:avLst/>
          </a:prstGeom>
        </p:spPr>
        <p:txBody>
          <a:bodyPr/>
          <a:lstStyle/>
          <a:p>
            <a:endParaRPr lang="ru-RU"/>
          </a:p>
        </p:txBody>
      </p:sp>
      <p:cxnSp>
        <p:nvCxnSpPr>
          <p:cNvPr id="5" name="Straight Connector 4">
            <a:extLst>
              <a:ext uri="{FF2B5EF4-FFF2-40B4-BE49-F238E27FC236}">
                <a16:creationId xmlns:a16="http://schemas.microsoft.com/office/drawing/2014/main" id="{2B6D11DD-DD9C-4887-A36D-5B34B7C95CB2}"/>
              </a:ext>
            </a:extLst>
          </p:cNvPr>
          <p:cNvCxnSpPr>
            <a:cxnSpLocks/>
          </p:cNvCxnSpPr>
          <p:nvPr userDrawn="1"/>
        </p:nvCxnSpPr>
        <p:spPr>
          <a:xfrm>
            <a:off x="990600" y="1257300"/>
            <a:ext cx="3848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21ACFCE5-BA3B-4F34-9E1C-56762186B378}"/>
              </a:ext>
            </a:extLst>
          </p:cNvPr>
          <p:cNvSpPr>
            <a:spLocks noGrp="1"/>
          </p:cNvSpPr>
          <p:nvPr>
            <p:ph type="body" sz="quarter" idx="31" hasCustomPrompt="1"/>
          </p:nvPr>
        </p:nvSpPr>
        <p:spPr>
          <a:xfrm>
            <a:off x="874736" y="533400"/>
            <a:ext cx="4306864" cy="849463"/>
          </a:xfrm>
          <a:noFill/>
        </p:spPr>
        <p:txBody>
          <a:bodyPr wrap="square" rtlCol="0">
            <a:spAutoFit/>
          </a:bodyPr>
          <a:lstStyle>
            <a:lvl1pPr marL="0" indent="0">
              <a:buNone/>
              <a:defRPr lang="en-US" sz="6000" b="1" kern="100" dirty="0">
                <a:solidFill>
                  <a:schemeClr val="accent4"/>
                </a:solidFill>
                <a:latin typeface="Montserrat SemiBold" pitchFamily="2" charset="77"/>
              </a:defRPr>
            </a:lvl1pPr>
          </a:lstStyle>
          <a:p>
            <a:pPr marL="0" lvl="0" defTabSz="457200">
              <a:lnSpc>
                <a:spcPct val="80000"/>
              </a:lnSpc>
            </a:pPr>
            <a:r>
              <a:rPr lang="en-US" dirty="0"/>
              <a:t>Title here</a:t>
            </a:r>
          </a:p>
        </p:txBody>
      </p:sp>
      <p:sp>
        <p:nvSpPr>
          <p:cNvPr id="18" name="Text Placeholder 2">
            <a:extLst>
              <a:ext uri="{FF2B5EF4-FFF2-40B4-BE49-F238E27FC236}">
                <a16:creationId xmlns:a16="http://schemas.microsoft.com/office/drawing/2014/main" id="{7919A143-7595-4B51-92C1-93FA065597F6}"/>
              </a:ext>
            </a:extLst>
          </p:cNvPr>
          <p:cNvSpPr>
            <a:spLocks noGrp="1"/>
          </p:cNvSpPr>
          <p:nvPr>
            <p:ph type="body" sz="quarter" idx="28" hasCustomPrompt="1"/>
          </p:nvPr>
        </p:nvSpPr>
        <p:spPr>
          <a:xfrm>
            <a:off x="6627538" y="1063063"/>
            <a:ext cx="4395787" cy="16334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a:p>
            <a:pPr>
              <a:lnSpc>
                <a:spcPct val="150000"/>
              </a:lnSpc>
            </a:pPr>
            <a:r>
              <a:rPr lang="en-US" altLang="ru-RU" sz="1250" dirty="0">
                <a:solidFill>
                  <a:schemeClr val="tx2"/>
                </a:solidFill>
                <a:latin typeface="Montserrat SemiBold" panose="00000700000000000000" pitchFamily="50" charset="-52"/>
              </a:rPr>
              <a:t>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a:solidFill>
                  <a:schemeClr val="tx2"/>
                </a:solidFill>
                <a:latin typeface="Montserrat SemiBold" panose="00000700000000000000" pitchFamily="50" charset="-52"/>
              </a:rPr>
              <a:t>bandit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a:t>
            </a:r>
          </a:p>
        </p:txBody>
      </p:sp>
      <p:sp>
        <p:nvSpPr>
          <p:cNvPr id="19" name="Chart Placeholder 28">
            <a:extLst>
              <a:ext uri="{FF2B5EF4-FFF2-40B4-BE49-F238E27FC236}">
                <a16:creationId xmlns:a16="http://schemas.microsoft.com/office/drawing/2014/main" id="{776C7812-F878-4C44-9AC6-A072B797F617}"/>
              </a:ext>
            </a:extLst>
          </p:cNvPr>
          <p:cNvSpPr>
            <a:spLocks noGrp="1"/>
          </p:cNvSpPr>
          <p:nvPr>
            <p:ph type="chart" sz="quarter" idx="15"/>
          </p:nvPr>
        </p:nvSpPr>
        <p:spPr>
          <a:xfrm>
            <a:off x="6627540" y="2941217"/>
            <a:ext cx="4395786" cy="2853719"/>
          </a:xfrm>
        </p:spPr>
        <p:txBody>
          <a:bodyPr>
            <a:normAutofit/>
          </a:bodyPr>
          <a:lstStyle>
            <a:lvl1pPr marL="0" indent="0">
              <a:buNone/>
              <a:defRPr sz="1800">
                <a:solidFill>
                  <a:schemeClr val="tx2"/>
                </a:solidFill>
                <a:latin typeface="Montserrat Medium" panose="00000600000000000000"/>
              </a:defRPr>
            </a:lvl1pPr>
          </a:lstStyle>
          <a:p>
            <a:endParaRPr lang="en-US" dirty="0"/>
          </a:p>
        </p:txBody>
      </p:sp>
      <p:pic>
        <p:nvPicPr>
          <p:cNvPr id="2" name="Picture 1">
            <a:extLst>
              <a:ext uri="{FF2B5EF4-FFF2-40B4-BE49-F238E27FC236}">
                <a16:creationId xmlns:a16="http://schemas.microsoft.com/office/drawing/2014/main" id="{8F3292AD-C061-43C8-873A-8211AF3F1661}"/>
              </a:ext>
            </a:extLst>
          </p:cNvPr>
          <p:cNvPicPr>
            <a:picLocks noChangeAspect="1"/>
          </p:cNvPicPr>
          <p:nvPr userDrawn="1"/>
        </p:nvPicPr>
        <p:blipFill>
          <a:blip r:embed="rId2"/>
          <a:stretch>
            <a:fillRect/>
          </a:stretch>
        </p:blipFill>
        <p:spPr>
          <a:xfrm>
            <a:off x="152400" y="118419"/>
            <a:ext cx="643581" cy="643581"/>
          </a:xfrm>
          <a:prstGeom prst="rect">
            <a:avLst/>
          </a:prstGeom>
        </p:spPr>
      </p:pic>
    </p:spTree>
    <p:extLst>
      <p:ext uri="{BB962C8B-B14F-4D97-AF65-F5344CB8AC3E}">
        <p14:creationId xmlns:p14="http://schemas.microsoft.com/office/powerpoint/2010/main" val="1355176333"/>
      </p:ext>
    </p:extLst>
  </p:cSld>
  <p:clrMapOvr>
    <a:masterClrMapping/>
  </p:clrMapOvr>
  <p:transition spd="slow" advClick="0" advTm="1000">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28">
    <p:spTree>
      <p:nvGrpSpPr>
        <p:cNvPr id="1" name=""/>
        <p:cNvGrpSpPr/>
        <p:nvPr/>
      </p:nvGrpSpPr>
      <p:grpSpPr>
        <a:xfrm>
          <a:off x="0" y="0"/>
          <a:ext cx="0" cy="0"/>
          <a:chOff x="0" y="0"/>
          <a:chExt cx="0" cy="0"/>
        </a:xfrm>
      </p:grpSpPr>
      <p:sp>
        <p:nvSpPr>
          <p:cNvPr id="36" name="Picture Placeholder" descr="This photo is a 'placeholder' only. Drag or drop your photo here, or click and tap the center to insert a photo.">
            <a:extLst>
              <a:ext uri="{FF2B5EF4-FFF2-40B4-BE49-F238E27FC236}">
                <a16:creationId xmlns:a16="http://schemas.microsoft.com/office/drawing/2014/main" id="{50A99EFC-2554-40FF-9F25-F7D892B44495}"/>
              </a:ext>
            </a:extLst>
          </p:cNvPr>
          <p:cNvSpPr>
            <a:spLocks noGrp="1"/>
          </p:cNvSpPr>
          <p:nvPr>
            <p:ph type="pic" sz="quarter" idx="21" hasCustomPrompt="1"/>
          </p:nvPr>
        </p:nvSpPr>
        <p:spPr bwMode="ltGray">
          <a:xfrm>
            <a:off x="0" y="-9525"/>
            <a:ext cx="2855068" cy="3125704"/>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cxnSp>
        <p:nvCxnSpPr>
          <p:cNvPr id="16" name="Straight Connector 15">
            <a:extLst>
              <a:ext uri="{FF2B5EF4-FFF2-40B4-BE49-F238E27FC236}">
                <a16:creationId xmlns:a16="http://schemas.microsoft.com/office/drawing/2014/main" id="{3B220DDC-32CC-4CBA-81A8-BCFBB748436F}"/>
              </a:ext>
            </a:extLst>
          </p:cNvPr>
          <p:cNvCxnSpPr>
            <a:cxnSpLocks/>
          </p:cNvCxnSpPr>
          <p:nvPr userDrawn="1"/>
        </p:nvCxnSpPr>
        <p:spPr>
          <a:xfrm flipV="1">
            <a:off x="7550245" y="0"/>
            <a:ext cx="0" cy="685800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F7C986A-B0D3-40BB-971E-3F161503127B}"/>
              </a:ext>
            </a:extLst>
          </p:cNvPr>
          <p:cNvSpPr/>
          <p:nvPr userDrawn="1"/>
        </p:nvSpPr>
        <p:spPr>
          <a:xfrm>
            <a:off x="7411358" y="1548597"/>
            <a:ext cx="280761" cy="2807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9" name="Oval 18">
            <a:extLst>
              <a:ext uri="{FF2B5EF4-FFF2-40B4-BE49-F238E27FC236}">
                <a16:creationId xmlns:a16="http://schemas.microsoft.com/office/drawing/2014/main" id="{9CFBCB5C-FB7C-4AE8-B24B-0CED43837601}"/>
              </a:ext>
            </a:extLst>
          </p:cNvPr>
          <p:cNvSpPr/>
          <p:nvPr userDrawn="1"/>
        </p:nvSpPr>
        <p:spPr>
          <a:xfrm>
            <a:off x="7411358" y="3310907"/>
            <a:ext cx="280761" cy="2807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22" name="Oval 21">
            <a:extLst>
              <a:ext uri="{FF2B5EF4-FFF2-40B4-BE49-F238E27FC236}">
                <a16:creationId xmlns:a16="http://schemas.microsoft.com/office/drawing/2014/main" id="{2B55CCCE-2D00-4C3E-9A8F-B3F428129E7C}"/>
              </a:ext>
            </a:extLst>
          </p:cNvPr>
          <p:cNvSpPr/>
          <p:nvPr userDrawn="1"/>
        </p:nvSpPr>
        <p:spPr>
          <a:xfrm>
            <a:off x="7411358" y="5073218"/>
            <a:ext cx="280761" cy="2807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26" name="Text Placeholder 2">
            <a:extLst>
              <a:ext uri="{FF2B5EF4-FFF2-40B4-BE49-F238E27FC236}">
                <a16:creationId xmlns:a16="http://schemas.microsoft.com/office/drawing/2014/main" id="{F6755CE5-BA24-4B2E-840B-5D93449C0983}"/>
              </a:ext>
            </a:extLst>
          </p:cNvPr>
          <p:cNvSpPr>
            <a:spLocks noGrp="1"/>
          </p:cNvSpPr>
          <p:nvPr>
            <p:ph type="body" sz="quarter" idx="31" hasCustomPrompt="1"/>
          </p:nvPr>
        </p:nvSpPr>
        <p:spPr>
          <a:xfrm>
            <a:off x="601466" y="4800600"/>
            <a:ext cx="3513334" cy="597087"/>
          </a:xfrm>
          <a:noFill/>
        </p:spPr>
        <p:txBody>
          <a:bodyPr wrap="square" rtlCol="0">
            <a:spAutoFit/>
          </a:bodyPr>
          <a:lstStyle>
            <a:lvl1pPr marL="0" indent="0">
              <a:buNone/>
              <a:defRPr lang="en-US" sz="4000" b="1" kern="100" cap="all" baseline="0" dirty="0">
                <a:solidFill>
                  <a:srgbClr val="FEA30B"/>
                </a:solidFill>
                <a:latin typeface="Montserrat SemiBold" pitchFamily="2" charset="77"/>
              </a:defRPr>
            </a:lvl1pPr>
          </a:lstStyle>
          <a:p>
            <a:pPr marL="0" lvl="0" defTabSz="457200">
              <a:lnSpc>
                <a:spcPct val="80000"/>
              </a:lnSpc>
            </a:pPr>
            <a:r>
              <a:rPr lang="en-US" dirty="0"/>
              <a:t>Title here</a:t>
            </a:r>
          </a:p>
        </p:txBody>
      </p:sp>
      <p:sp>
        <p:nvSpPr>
          <p:cNvPr id="28" name="Text Placeholder 2">
            <a:extLst>
              <a:ext uri="{FF2B5EF4-FFF2-40B4-BE49-F238E27FC236}">
                <a16:creationId xmlns:a16="http://schemas.microsoft.com/office/drawing/2014/main" id="{643EE419-3711-4AD8-A19C-4921EB432E71}"/>
              </a:ext>
            </a:extLst>
          </p:cNvPr>
          <p:cNvSpPr>
            <a:spLocks noGrp="1"/>
          </p:cNvSpPr>
          <p:nvPr>
            <p:ph type="body" sz="quarter" idx="32" hasCustomPrompt="1"/>
          </p:nvPr>
        </p:nvSpPr>
        <p:spPr>
          <a:xfrm>
            <a:off x="596085" y="5410200"/>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sp>
        <p:nvSpPr>
          <p:cNvPr id="30" name="Text Placeholder 2">
            <a:extLst>
              <a:ext uri="{FF2B5EF4-FFF2-40B4-BE49-F238E27FC236}">
                <a16:creationId xmlns:a16="http://schemas.microsoft.com/office/drawing/2014/main" id="{72AD3C68-E038-4BC1-88C9-26CA0E14FA9C}"/>
              </a:ext>
            </a:extLst>
          </p:cNvPr>
          <p:cNvSpPr>
            <a:spLocks noGrp="1"/>
          </p:cNvSpPr>
          <p:nvPr>
            <p:ph type="body" sz="quarter" idx="17" hasCustomPrompt="1"/>
          </p:nvPr>
        </p:nvSpPr>
        <p:spPr>
          <a:xfrm>
            <a:off x="8480861" y="881344"/>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1" name="Text Placeholder 2">
            <a:extLst>
              <a:ext uri="{FF2B5EF4-FFF2-40B4-BE49-F238E27FC236}">
                <a16:creationId xmlns:a16="http://schemas.microsoft.com/office/drawing/2014/main" id="{3CE49D90-D6DA-4CC9-8B7F-F69D587B2AF5}"/>
              </a:ext>
            </a:extLst>
          </p:cNvPr>
          <p:cNvSpPr>
            <a:spLocks noGrp="1"/>
          </p:cNvSpPr>
          <p:nvPr>
            <p:ph type="body" sz="quarter" idx="18" hasCustomPrompt="1"/>
          </p:nvPr>
        </p:nvSpPr>
        <p:spPr>
          <a:xfrm>
            <a:off x="8480861" y="1327927"/>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32" name="Text Placeholder 2">
            <a:extLst>
              <a:ext uri="{FF2B5EF4-FFF2-40B4-BE49-F238E27FC236}">
                <a16:creationId xmlns:a16="http://schemas.microsoft.com/office/drawing/2014/main" id="{6D234357-004D-41BA-9C83-95A28AA7E5BB}"/>
              </a:ext>
            </a:extLst>
          </p:cNvPr>
          <p:cNvSpPr>
            <a:spLocks noGrp="1"/>
          </p:cNvSpPr>
          <p:nvPr>
            <p:ph type="body" sz="quarter" idx="33" hasCustomPrompt="1"/>
          </p:nvPr>
        </p:nvSpPr>
        <p:spPr>
          <a:xfrm>
            <a:off x="8480861" y="4483325"/>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3" name="Text Placeholder 2">
            <a:extLst>
              <a:ext uri="{FF2B5EF4-FFF2-40B4-BE49-F238E27FC236}">
                <a16:creationId xmlns:a16="http://schemas.microsoft.com/office/drawing/2014/main" id="{9FED164E-0B14-4170-B4C8-CD2B420E6680}"/>
              </a:ext>
            </a:extLst>
          </p:cNvPr>
          <p:cNvSpPr>
            <a:spLocks noGrp="1"/>
          </p:cNvSpPr>
          <p:nvPr>
            <p:ph type="body" sz="quarter" idx="34" hasCustomPrompt="1"/>
          </p:nvPr>
        </p:nvSpPr>
        <p:spPr>
          <a:xfrm>
            <a:off x="8480861" y="4929908"/>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34" name="Text Placeholder 2">
            <a:extLst>
              <a:ext uri="{FF2B5EF4-FFF2-40B4-BE49-F238E27FC236}">
                <a16:creationId xmlns:a16="http://schemas.microsoft.com/office/drawing/2014/main" id="{109D70DC-21CD-43B8-BBBD-645E97699B91}"/>
              </a:ext>
            </a:extLst>
          </p:cNvPr>
          <p:cNvSpPr>
            <a:spLocks noGrp="1"/>
          </p:cNvSpPr>
          <p:nvPr>
            <p:ph type="body" sz="quarter" idx="35" hasCustomPrompt="1"/>
          </p:nvPr>
        </p:nvSpPr>
        <p:spPr>
          <a:xfrm>
            <a:off x="3790174" y="2836413"/>
            <a:ext cx="2791356" cy="268984"/>
          </a:xfrm>
          <a:noFill/>
        </p:spPr>
        <p:txBody>
          <a:bodyPr wrap="square" rtlCol="0">
            <a:spAutoFit/>
          </a:bodyPr>
          <a:lstStyle>
            <a:lvl1pPr marL="0" indent="0" algn="r"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5" name="Text Placeholder 2">
            <a:extLst>
              <a:ext uri="{FF2B5EF4-FFF2-40B4-BE49-F238E27FC236}">
                <a16:creationId xmlns:a16="http://schemas.microsoft.com/office/drawing/2014/main" id="{0911AED5-8778-49B9-A736-7F7B70FF6879}"/>
              </a:ext>
            </a:extLst>
          </p:cNvPr>
          <p:cNvSpPr>
            <a:spLocks noGrp="1"/>
          </p:cNvSpPr>
          <p:nvPr>
            <p:ph type="body" sz="quarter" idx="36" hasCustomPrompt="1"/>
          </p:nvPr>
        </p:nvSpPr>
        <p:spPr>
          <a:xfrm>
            <a:off x="3793428" y="3282996"/>
            <a:ext cx="2788102" cy="1200329"/>
          </a:xfrm>
          <a:noFill/>
        </p:spPr>
        <p:txBody>
          <a:bodyPr wrap="square" rtlCol="0">
            <a:spAutoFit/>
          </a:bodyPr>
          <a:lstStyle>
            <a:lvl1pPr marL="0" indent="0" algn="r"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pic>
        <p:nvPicPr>
          <p:cNvPr id="15" name="Picture 14">
            <a:extLst>
              <a:ext uri="{FF2B5EF4-FFF2-40B4-BE49-F238E27FC236}">
                <a16:creationId xmlns:a16="http://schemas.microsoft.com/office/drawing/2014/main" id="{008D6CA4-B808-48B7-953A-3AC9F333FC7C}"/>
              </a:ext>
            </a:extLst>
          </p:cNvPr>
          <p:cNvPicPr>
            <a:picLocks noChangeAspect="1"/>
          </p:cNvPicPr>
          <p:nvPr userDrawn="1"/>
        </p:nvPicPr>
        <p:blipFill>
          <a:blip r:embed="rId3"/>
          <a:stretch>
            <a:fillRect/>
          </a:stretch>
        </p:blipFill>
        <p:spPr>
          <a:xfrm>
            <a:off x="11396019" y="155489"/>
            <a:ext cx="643581" cy="643581"/>
          </a:xfrm>
          <a:prstGeom prst="rect">
            <a:avLst/>
          </a:prstGeom>
        </p:spPr>
      </p:pic>
    </p:spTree>
    <p:extLst>
      <p:ext uri="{BB962C8B-B14F-4D97-AF65-F5344CB8AC3E}">
        <p14:creationId xmlns:p14="http://schemas.microsoft.com/office/powerpoint/2010/main" val="704664990"/>
      </p:ext>
    </p:extLst>
  </p:cSld>
  <p:clrMapOvr>
    <a:masterClrMapping/>
  </p:clrMapOvr>
  <p:transition spd="slow" advClick="0" advTm="1000">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 #29">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B7B73A8-91C2-4E63-8606-81AD5A6405D7}"/>
              </a:ext>
            </a:extLst>
          </p:cNvPr>
          <p:cNvCxnSpPr>
            <a:cxnSpLocks/>
          </p:cNvCxnSpPr>
          <p:nvPr userDrawn="1"/>
        </p:nvCxnSpPr>
        <p:spPr>
          <a:xfrm flipV="1">
            <a:off x="7550245" y="-3792"/>
            <a:ext cx="0" cy="5562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BAA964D-697E-476C-8C5D-85DA95AEC55D}"/>
              </a:ext>
            </a:extLst>
          </p:cNvPr>
          <p:cNvSpPr/>
          <p:nvPr userDrawn="1"/>
        </p:nvSpPr>
        <p:spPr>
          <a:xfrm>
            <a:off x="7411358" y="1544804"/>
            <a:ext cx="280761" cy="280761"/>
          </a:xfrm>
          <a:prstGeom prst="ellipse">
            <a:avLst/>
          </a:prstGeom>
          <a:solidFill>
            <a:srgbClr val="4B7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7" name="Oval 6">
            <a:extLst>
              <a:ext uri="{FF2B5EF4-FFF2-40B4-BE49-F238E27FC236}">
                <a16:creationId xmlns:a16="http://schemas.microsoft.com/office/drawing/2014/main" id="{9B27D752-18DB-471F-B077-35A46ED89172}"/>
              </a:ext>
            </a:extLst>
          </p:cNvPr>
          <p:cNvSpPr/>
          <p:nvPr userDrawn="1"/>
        </p:nvSpPr>
        <p:spPr>
          <a:xfrm>
            <a:off x="7411358" y="3307114"/>
            <a:ext cx="280761" cy="280761"/>
          </a:xfrm>
          <a:prstGeom prst="ellipse">
            <a:avLst/>
          </a:prstGeom>
          <a:solidFill>
            <a:srgbClr val="4B7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9" name="Rectangle 8">
            <a:extLst>
              <a:ext uri="{FF2B5EF4-FFF2-40B4-BE49-F238E27FC236}">
                <a16:creationId xmlns:a16="http://schemas.microsoft.com/office/drawing/2014/main" id="{1A1A24A1-36E7-453B-9896-A2CEC92D38C3}"/>
              </a:ext>
            </a:extLst>
          </p:cNvPr>
          <p:cNvSpPr/>
          <p:nvPr userDrawn="1"/>
        </p:nvSpPr>
        <p:spPr>
          <a:xfrm>
            <a:off x="7101206" y="5191868"/>
            <a:ext cx="914400"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3" name="Text Placeholder 2">
            <a:extLst>
              <a:ext uri="{FF2B5EF4-FFF2-40B4-BE49-F238E27FC236}">
                <a16:creationId xmlns:a16="http://schemas.microsoft.com/office/drawing/2014/main" id="{4DA25BF1-DE21-4417-8AF5-7EBA9E65021A}"/>
              </a:ext>
            </a:extLst>
          </p:cNvPr>
          <p:cNvSpPr>
            <a:spLocks noGrp="1"/>
          </p:cNvSpPr>
          <p:nvPr>
            <p:ph type="body" sz="quarter" idx="31" hasCustomPrompt="1"/>
          </p:nvPr>
        </p:nvSpPr>
        <p:spPr>
          <a:xfrm>
            <a:off x="576737" y="724321"/>
            <a:ext cx="3513334" cy="597087"/>
          </a:xfrm>
          <a:noFill/>
        </p:spPr>
        <p:txBody>
          <a:bodyPr wrap="square" rtlCol="0">
            <a:spAutoFit/>
          </a:bodyPr>
          <a:lstStyle>
            <a:lvl1pPr marL="0" indent="0">
              <a:buNone/>
              <a:defRPr lang="en-US" sz="4000" b="1" kern="100" cap="all" baseline="0" dirty="0">
                <a:solidFill>
                  <a:srgbClr val="FEA30B"/>
                </a:solidFill>
                <a:latin typeface="Montserrat SemiBold" pitchFamily="2" charset="77"/>
              </a:defRPr>
            </a:lvl1pPr>
          </a:lstStyle>
          <a:p>
            <a:pPr marL="0" lvl="0" defTabSz="457200">
              <a:lnSpc>
                <a:spcPct val="80000"/>
              </a:lnSpc>
            </a:pPr>
            <a:r>
              <a:rPr lang="en-US" dirty="0"/>
              <a:t>Title here</a:t>
            </a:r>
          </a:p>
        </p:txBody>
      </p:sp>
      <p:sp>
        <p:nvSpPr>
          <p:cNvPr id="14" name="Text Placeholder 2">
            <a:extLst>
              <a:ext uri="{FF2B5EF4-FFF2-40B4-BE49-F238E27FC236}">
                <a16:creationId xmlns:a16="http://schemas.microsoft.com/office/drawing/2014/main" id="{60F2BA6F-84D3-452B-A8B5-997969089219}"/>
              </a:ext>
            </a:extLst>
          </p:cNvPr>
          <p:cNvSpPr>
            <a:spLocks noGrp="1"/>
          </p:cNvSpPr>
          <p:nvPr>
            <p:ph type="body" sz="quarter" idx="32" hasCustomPrompt="1"/>
          </p:nvPr>
        </p:nvSpPr>
        <p:spPr>
          <a:xfrm>
            <a:off x="571356" y="1333921"/>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424F37B8-9106-43F6-9874-BB99B074703B}"/>
              </a:ext>
            </a:extLst>
          </p:cNvPr>
          <p:cNvSpPr>
            <a:spLocks noGrp="1"/>
          </p:cNvSpPr>
          <p:nvPr>
            <p:ph type="pic" sz="quarter" idx="21" hasCustomPrompt="1"/>
          </p:nvPr>
        </p:nvSpPr>
        <p:spPr bwMode="ltGray">
          <a:xfrm>
            <a:off x="0" y="3732296"/>
            <a:ext cx="2855068" cy="3125704"/>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 Placeholder 2">
            <a:extLst>
              <a:ext uri="{FF2B5EF4-FFF2-40B4-BE49-F238E27FC236}">
                <a16:creationId xmlns:a16="http://schemas.microsoft.com/office/drawing/2014/main" id="{3F1E38A8-53E2-4228-A7B9-5838DDB07838}"/>
              </a:ext>
            </a:extLst>
          </p:cNvPr>
          <p:cNvSpPr>
            <a:spLocks noGrp="1"/>
          </p:cNvSpPr>
          <p:nvPr>
            <p:ph type="body" sz="quarter" idx="17" hasCustomPrompt="1"/>
          </p:nvPr>
        </p:nvSpPr>
        <p:spPr>
          <a:xfrm>
            <a:off x="8480861" y="881344"/>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7" name="Text Placeholder 2">
            <a:extLst>
              <a:ext uri="{FF2B5EF4-FFF2-40B4-BE49-F238E27FC236}">
                <a16:creationId xmlns:a16="http://schemas.microsoft.com/office/drawing/2014/main" id="{15603672-4822-49E9-BC9B-6F456DEFBF34}"/>
              </a:ext>
            </a:extLst>
          </p:cNvPr>
          <p:cNvSpPr>
            <a:spLocks noGrp="1"/>
          </p:cNvSpPr>
          <p:nvPr>
            <p:ph type="body" sz="quarter" idx="18" hasCustomPrompt="1"/>
          </p:nvPr>
        </p:nvSpPr>
        <p:spPr>
          <a:xfrm>
            <a:off x="8480861" y="1327927"/>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18" name="Text Placeholder 2">
            <a:extLst>
              <a:ext uri="{FF2B5EF4-FFF2-40B4-BE49-F238E27FC236}">
                <a16:creationId xmlns:a16="http://schemas.microsoft.com/office/drawing/2014/main" id="{5D1E7940-612A-4595-AAD0-2D67AC91F9EB}"/>
              </a:ext>
            </a:extLst>
          </p:cNvPr>
          <p:cNvSpPr>
            <a:spLocks noGrp="1"/>
          </p:cNvSpPr>
          <p:nvPr>
            <p:ph type="body" sz="quarter" idx="35" hasCustomPrompt="1"/>
          </p:nvPr>
        </p:nvSpPr>
        <p:spPr>
          <a:xfrm>
            <a:off x="3790174" y="2836413"/>
            <a:ext cx="2791356" cy="268984"/>
          </a:xfrm>
          <a:noFill/>
        </p:spPr>
        <p:txBody>
          <a:bodyPr wrap="square" rtlCol="0">
            <a:spAutoFit/>
          </a:bodyPr>
          <a:lstStyle>
            <a:lvl1pPr marL="0" indent="0" algn="r"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9" name="Text Placeholder 2">
            <a:extLst>
              <a:ext uri="{FF2B5EF4-FFF2-40B4-BE49-F238E27FC236}">
                <a16:creationId xmlns:a16="http://schemas.microsoft.com/office/drawing/2014/main" id="{4995D95A-B16F-41EA-9861-ED439131FA71}"/>
              </a:ext>
            </a:extLst>
          </p:cNvPr>
          <p:cNvSpPr>
            <a:spLocks noGrp="1"/>
          </p:cNvSpPr>
          <p:nvPr>
            <p:ph type="body" sz="quarter" idx="36" hasCustomPrompt="1"/>
          </p:nvPr>
        </p:nvSpPr>
        <p:spPr>
          <a:xfrm>
            <a:off x="3793428" y="3282996"/>
            <a:ext cx="2788102" cy="1200329"/>
          </a:xfrm>
          <a:noFill/>
        </p:spPr>
        <p:txBody>
          <a:bodyPr wrap="square" rtlCol="0">
            <a:spAutoFit/>
          </a:bodyPr>
          <a:lstStyle>
            <a:lvl1pPr marL="0" indent="0" algn="r"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pic>
        <p:nvPicPr>
          <p:cNvPr id="20" name="Picture 19">
            <a:extLst>
              <a:ext uri="{FF2B5EF4-FFF2-40B4-BE49-F238E27FC236}">
                <a16:creationId xmlns:a16="http://schemas.microsoft.com/office/drawing/2014/main" id="{97D19424-410C-4701-AE69-FF0A72CF5769}"/>
              </a:ext>
            </a:extLst>
          </p:cNvPr>
          <p:cNvPicPr>
            <a:picLocks noChangeAspect="1"/>
          </p:cNvPicPr>
          <p:nvPr userDrawn="1"/>
        </p:nvPicPr>
        <p:blipFill>
          <a:blip r:embed="rId3"/>
          <a:stretch>
            <a:fillRect/>
          </a:stretch>
        </p:blipFill>
        <p:spPr>
          <a:xfrm>
            <a:off x="152400" y="118419"/>
            <a:ext cx="643581" cy="643581"/>
          </a:xfrm>
          <a:prstGeom prst="rect">
            <a:avLst/>
          </a:prstGeom>
        </p:spPr>
      </p:pic>
    </p:spTree>
    <p:extLst>
      <p:ext uri="{BB962C8B-B14F-4D97-AF65-F5344CB8AC3E}">
        <p14:creationId xmlns:p14="http://schemas.microsoft.com/office/powerpoint/2010/main" val="286684875"/>
      </p:ext>
    </p:extLst>
  </p:cSld>
  <p:clrMapOvr>
    <a:masterClrMapping/>
  </p:clrMapOvr>
  <p:transition spd="slow" advClick="0" advTm="1000">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 #35">
    <p:spTree>
      <p:nvGrpSpPr>
        <p:cNvPr id="1" name=""/>
        <p:cNvGrpSpPr/>
        <p:nvPr/>
      </p:nvGrpSpPr>
      <p:grpSpPr>
        <a:xfrm>
          <a:off x="0" y="0"/>
          <a:ext cx="0" cy="0"/>
          <a:chOff x="0" y="0"/>
          <a:chExt cx="0" cy="0"/>
        </a:xfrm>
      </p:grpSpPr>
      <p:sp>
        <p:nvSpPr>
          <p:cNvPr id="24" name="Picture Placeholder" descr="This photo is a 'placeholder' only. Drag or drop your photo here, or click and tap the center to insert a photo.">
            <a:extLst>
              <a:ext uri="{FF2B5EF4-FFF2-40B4-BE49-F238E27FC236}">
                <a16:creationId xmlns:a16="http://schemas.microsoft.com/office/drawing/2014/main" id="{023932B5-8CC7-401D-9C2B-EF1B0002E04E}"/>
              </a:ext>
            </a:extLst>
          </p:cNvPr>
          <p:cNvSpPr>
            <a:spLocks noGrp="1"/>
          </p:cNvSpPr>
          <p:nvPr>
            <p:ph type="pic" sz="quarter" idx="35" hasCustomPrompt="1"/>
          </p:nvPr>
        </p:nvSpPr>
        <p:spPr bwMode="ltGray">
          <a:xfrm>
            <a:off x="-9528" y="0"/>
            <a:ext cx="3061109" cy="337122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5" name="Picture Placeholder" descr="This photo is a 'placeholder' only. Drag or drop your photo here, or click and tap the center to insert a photo.">
            <a:extLst>
              <a:ext uri="{FF2B5EF4-FFF2-40B4-BE49-F238E27FC236}">
                <a16:creationId xmlns:a16="http://schemas.microsoft.com/office/drawing/2014/main" id="{99A9030F-7EBA-4303-8DDD-D37F486EC4A2}"/>
              </a:ext>
            </a:extLst>
          </p:cNvPr>
          <p:cNvSpPr>
            <a:spLocks noGrp="1"/>
          </p:cNvSpPr>
          <p:nvPr>
            <p:ph type="pic" sz="quarter" idx="14" hasCustomPrompt="1"/>
          </p:nvPr>
        </p:nvSpPr>
        <p:spPr bwMode="ltGray">
          <a:xfrm>
            <a:off x="3191595" y="0"/>
            <a:ext cx="3061109" cy="337122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6" name="Picture Placeholder" descr="This photo is a 'placeholder' only. Drag or drop your photo here, or click and tap the center to insert a photo.">
            <a:extLst>
              <a:ext uri="{FF2B5EF4-FFF2-40B4-BE49-F238E27FC236}">
                <a16:creationId xmlns:a16="http://schemas.microsoft.com/office/drawing/2014/main" id="{ADDD03CE-10A2-4B16-8A75-B44C943154C2}"/>
              </a:ext>
            </a:extLst>
          </p:cNvPr>
          <p:cNvSpPr>
            <a:spLocks noGrp="1"/>
          </p:cNvSpPr>
          <p:nvPr>
            <p:ph type="pic" sz="quarter" idx="15" hasCustomPrompt="1"/>
          </p:nvPr>
        </p:nvSpPr>
        <p:spPr bwMode="ltGray">
          <a:xfrm>
            <a:off x="-9528" y="3486781"/>
            <a:ext cx="3061109" cy="337122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27" name="Picture Placeholder" descr="This photo is a 'placeholder' only. Drag or drop your photo here, or click and tap the center to insert a photo.">
            <a:extLst>
              <a:ext uri="{FF2B5EF4-FFF2-40B4-BE49-F238E27FC236}">
                <a16:creationId xmlns:a16="http://schemas.microsoft.com/office/drawing/2014/main" id="{BD33C752-F00E-4799-B01D-5EA5EA92D2A0}"/>
              </a:ext>
            </a:extLst>
          </p:cNvPr>
          <p:cNvSpPr>
            <a:spLocks noGrp="1"/>
          </p:cNvSpPr>
          <p:nvPr>
            <p:ph type="pic" sz="quarter" idx="19" hasCustomPrompt="1"/>
          </p:nvPr>
        </p:nvSpPr>
        <p:spPr bwMode="ltGray">
          <a:xfrm>
            <a:off x="3191595" y="3486781"/>
            <a:ext cx="3061109" cy="337122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6" name="Прямоугольник 44">
            <a:extLst>
              <a:ext uri="{FF2B5EF4-FFF2-40B4-BE49-F238E27FC236}">
                <a16:creationId xmlns:a16="http://schemas.microsoft.com/office/drawing/2014/main" id="{22984BA7-9A9E-4164-A6FF-4C868E56334D}"/>
              </a:ext>
            </a:extLst>
          </p:cNvPr>
          <p:cNvSpPr/>
          <p:nvPr userDrawn="1"/>
        </p:nvSpPr>
        <p:spPr>
          <a:xfrm>
            <a:off x="6934200" y="5524500"/>
            <a:ext cx="2914651" cy="541591"/>
          </a:xfrm>
          <a:prstGeom prst="rect">
            <a:avLst/>
          </a:prstGeom>
          <a:solidFill>
            <a:srgbClr val="72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cxnSp>
        <p:nvCxnSpPr>
          <p:cNvPr id="13" name="Straight Connector 12">
            <a:extLst>
              <a:ext uri="{FF2B5EF4-FFF2-40B4-BE49-F238E27FC236}">
                <a16:creationId xmlns:a16="http://schemas.microsoft.com/office/drawing/2014/main" id="{08A981BA-2CEB-469D-B15C-97E755ADE301}"/>
              </a:ext>
            </a:extLst>
          </p:cNvPr>
          <p:cNvCxnSpPr>
            <a:cxnSpLocks/>
          </p:cNvCxnSpPr>
          <p:nvPr userDrawn="1"/>
        </p:nvCxnSpPr>
        <p:spPr>
          <a:xfrm>
            <a:off x="6940346" y="1403095"/>
            <a:ext cx="3771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4A6C4804-ACF0-4ED8-9090-BC1E7E4C99EB}"/>
              </a:ext>
            </a:extLst>
          </p:cNvPr>
          <p:cNvSpPr>
            <a:spLocks noGrp="1"/>
          </p:cNvSpPr>
          <p:nvPr>
            <p:ph type="body" sz="quarter" idx="31" hasCustomPrompt="1"/>
          </p:nvPr>
        </p:nvSpPr>
        <p:spPr>
          <a:xfrm>
            <a:off x="6854621" y="774513"/>
            <a:ext cx="3695700" cy="597087"/>
          </a:xfrm>
          <a:noFill/>
        </p:spPr>
        <p:txBody>
          <a:bodyPr wrap="square" rtlCol="0">
            <a:spAutoFit/>
          </a:bodyPr>
          <a:lstStyle>
            <a:lvl1pPr marL="0" indent="0" algn="l" defTabSz="457200" rtl="0" eaLnBrk="1" latinLnBrk="0" hangingPunct="1">
              <a:lnSpc>
                <a:spcPct val="80000"/>
              </a:lnSpc>
              <a:buNone/>
              <a:defRPr lang="en-US" sz="4000" b="1" kern="100" cap="all" baseline="0" dirty="0">
                <a:solidFill>
                  <a:srgbClr val="72A8C0"/>
                </a:solidFill>
                <a:latin typeface="Montserrat SemiBold" pitchFamily="2" charset="77"/>
                <a:ea typeface="+mn-ea"/>
                <a:cs typeface="+mn-cs"/>
              </a:defRPr>
            </a:lvl1pPr>
          </a:lstStyle>
          <a:p>
            <a:pPr marL="0" lvl="0" defTabSz="457200">
              <a:lnSpc>
                <a:spcPct val="80000"/>
              </a:lnSpc>
            </a:pPr>
            <a:r>
              <a:rPr lang="en-US" dirty="0"/>
              <a:t>Title here</a:t>
            </a:r>
          </a:p>
        </p:txBody>
      </p:sp>
      <p:sp>
        <p:nvSpPr>
          <p:cNvPr id="21" name="Text Placeholder 2">
            <a:extLst>
              <a:ext uri="{FF2B5EF4-FFF2-40B4-BE49-F238E27FC236}">
                <a16:creationId xmlns:a16="http://schemas.microsoft.com/office/drawing/2014/main" id="{F1643920-65F6-42FD-A673-CA3FDA2D8F78}"/>
              </a:ext>
            </a:extLst>
          </p:cNvPr>
          <p:cNvSpPr>
            <a:spLocks noGrp="1"/>
          </p:cNvSpPr>
          <p:nvPr>
            <p:ph type="body" sz="quarter" idx="32" hasCustomPrompt="1"/>
          </p:nvPr>
        </p:nvSpPr>
        <p:spPr>
          <a:xfrm>
            <a:off x="6940346" y="5638713"/>
            <a:ext cx="2908505" cy="313163"/>
          </a:xfrm>
          <a:noFill/>
        </p:spPr>
        <p:txBody>
          <a:bodyPr wrap="square" rtlCol="0" anchor="ctr">
            <a:spAutoFit/>
          </a:bodyPr>
          <a:lstStyle>
            <a:lvl1pPr marL="0" indent="0" algn="ctr" defTabSz="457200" rtl="0" eaLnBrk="1" latinLnBrk="0" hangingPunct="1">
              <a:lnSpc>
                <a:spcPct val="150000"/>
              </a:lnSpc>
              <a:buNone/>
              <a:defRPr lang="en-US" sz="1750" kern="1200" dirty="0">
                <a:solidFill>
                  <a:schemeClr val="bg1"/>
                </a:solidFill>
                <a:latin typeface="Montserrat Black" panose="00000A00000000000000" pitchFamily="50" charset="-52"/>
                <a:ea typeface="+mn-ea"/>
                <a:cs typeface="+mn-cs"/>
              </a:defRPr>
            </a:lvl1pPr>
          </a:lstStyle>
          <a:p>
            <a:pPr marL="0" lvl="0" defTabSz="457200">
              <a:lnSpc>
                <a:spcPct val="80000"/>
              </a:lnSpc>
            </a:pPr>
            <a:r>
              <a:rPr lang="en-US" dirty="0"/>
              <a:t>Title here</a:t>
            </a:r>
          </a:p>
        </p:txBody>
      </p:sp>
      <p:sp>
        <p:nvSpPr>
          <p:cNvPr id="22" name="Text Placeholder 2">
            <a:extLst>
              <a:ext uri="{FF2B5EF4-FFF2-40B4-BE49-F238E27FC236}">
                <a16:creationId xmlns:a16="http://schemas.microsoft.com/office/drawing/2014/main" id="{AC568CF2-370C-4436-89A1-DDB2D483E9D9}"/>
              </a:ext>
            </a:extLst>
          </p:cNvPr>
          <p:cNvSpPr>
            <a:spLocks noGrp="1"/>
          </p:cNvSpPr>
          <p:nvPr>
            <p:ph type="body" sz="quarter" idx="33" hasCustomPrompt="1"/>
          </p:nvPr>
        </p:nvSpPr>
        <p:spPr>
          <a:xfrm>
            <a:off x="6854621" y="2066848"/>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sp>
        <p:nvSpPr>
          <p:cNvPr id="23" name="Text Placeholder 2">
            <a:extLst>
              <a:ext uri="{FF2B5EF4-FFF2-40B4-BE49-F238E27FC236}">
                <a16:creationId xmlns:a16="http://schemas.microsoft.com/office/drawing/2014/main" id="{70EA6695-CC36-42EF-B6FE-9F37BF178E03}"/>
              </a:ext>
            </a:extLst>
          </p:cNvPr>
          <p:cNvSpPr>
            <a:spLocks noGrp="1"/>
          </p:cNvSpPr>
          <p:nvPr>
            <p:ph type="body" sz="quarter" idx="34" hasCustomPrompt="1"/>
          </p:nvPr>
        </p:nvSpPr>
        <p:spPr>
          <a:xfrm>
            <a:off x="6854621" y="3629261"/>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pic>
        <p:nvPicPr>
          <p:cNvPr id="12" name="Picture 11">
            <a:extLst>
              <a:ext uri="{FF2B5EF4-FFF2-40B4-BE49-F238E27FC236}">
                <a16:creationId xmlns:a16="http://schemas.microsoft.com/office/drawing/2014/main" id="{45D87392-DDD8-4267-9EE3-5314282C7889}"/>
              </a:ext>
            </a:extLst>
          </p:cNvPr>
          <p:cNvPicPr>
            <a:picLocks noChangeAspect="1"/>
          </p:cNvPicPr>
          <p:nvPr userDrawn="1"/>
        </p:nvPicPr>
        <p:blipFill>
          <a:blip r:embed="rId6"/>
          <a:stretch>
            <a:fillRect/>
          </a:stretch>
        </p:blipFill>
        <p:spPr>
          <a:xfrm>
            <a:off x="11396019" y="155489"/>
            <a:ext cx="643581" cy="643581"/>
          </a:xfrm>
          <a:prstGeom prst="rect">
            <a:avLst/>
          </a:prstGeom>
        </p:spPr>
      </p:pic>
    </p:spTree>
    <p:extLst>
      <p:ext uri="{BB962C8B-B14F-4D97-AF65-F5344CB8AC3E}">
        <p14:creationId xmlns:p14="http://schemas.microsoft.com/office/powerpoint/2010/main" val="3187818997"/>
      </p:ext>
    </p:extLst>
  </p:cSld>
  <p:clrMapOvr>
    <a:masterClrMapping/>
  </p:clrMapOvr>
  <p:transition spd="slow" advClick="0" advTm="1000">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 #39">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A78BD17-B254-451D-BEC0-1520AD0639A6}"/>
              </a:ext>
            </a:extLst>
          </p:cNvPr>
          <p:cNvSpPr>
            <a:spLocks noGrp="1"/>
          </p:cNvSpPr>
          <p:nvPr>
            <p:ph type="pic" sz="quarter" idx="10"/>
          </p:nvPr>
        </p:nvSpPr>
        <p:spPr>
          <a:xfrm>
            <a:off x="7290111" y="2025650"/>
            <a:ext cx="2807431" cy="2806700"/>
          </a:xfrm>
          <a:prstGeom prst="rect">
            <a:avLst/>
          </a:prstGeom>
        </p:spPr>
        <p:txBody>
          <a:bodyPr/>
          <a:lstStyle/>
          <a:p>
            <a:endParaRPr lang="ru-RU"/>
          </a:p>
        </p:txBody>
      </p:sp>
      <p:sp>
        <p:nvSpPr>
          <p:cNvPr id="3" name="Rectangle 2">
            <a:extLst>
              <a:ext uri="{FF2B5EF4-FFF2-40B4-BE49-F238E27FC236}">
                <a16:creationId xmlns:a16="http://schemas.microsoft.com/office/drawing/2014/main" id="{1430C9E4-F9AE-4DAE-ACAF-15EB2390B154}"/>
              </a:ext>
            </a:extLst>
          </p:cNvPr>
          <p:cNvSpPr/>
          <p:nvPr userDrawn="1"/>
        </p:nvSpPr>
        <p:spPr>
          <a:xfrm>
            <a:off x="6324600" y="1066800"/>
            <a:ext cx="4724400" cy="4724400"/>
          </a:xfrm>
          <a:prstGeom prst="rect">
            <a:avLst/>
          </a:prstGeom>
          <a:noFill/>
          <a:ln w="254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4553193A-6298-4527-B286-39AA752453BF}"/>
              </a:ext>
            </a:extLst>
          </p:cNvPr>
          <p:cNvSpPr>
            <a:spLocks noGrp="1"/>
          </p:cNvSpPr>
          <p:nvPr>
            <p:ph type="pic" sz="quarter" idx="21" hasCustomPrompt="1"/>
          </p:nvPr>
        </p:nvSpPr>
        <p:spPr bwMode="ltGray">
          <a:xfrm>
            <a:off x="7290111" y="2028624"/>
            <a:ext cx="2807431" cy="2803726"/>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 Placeholder 2">
            <a:extLst>
              <a:ext uri="{FF2B5EF4-FFF2-40B4-BE49-F238E27FC236}">
                <a16:creationId xmlns:a16="http://schemas.microsoft.com/office/drawing/2014/main" id="{EBEE3BC4-BC0A-4E63-8CC6-E60CBE7AC2AD}"/>
              </a:ext>
            </a:extLst>
          </p:cNvPr>
          <p:cNvSpPr>
            <a:spLocks noGrp="1"/>
          </p:cNvSpPr>
          <p:nvPr>
            <p:ph type="body" sz="quarter" idx="31" hasCustomPrompt="1"/>
          </p:nvPr>
        </p:nvSpPr>
        <p:spPr>
          <a:xfrm>
            <a:off x="647700" y="1790451"/>
            <a:ext cx="722313" cy="395236"/>
          </a:xfrm>
          <a:noFill/>
        </p:spPr>
        <p:txBody>
          <a:bodyPr wrap="square" rtlCol="0">
            <a:spAutoFit/>
          </a:bodyPr>
          <a:lstStyle>
            <a:lvl1pPr marL="0" indent="0">
              <a:buNone/>
              <a:defRPr lang="en-US" sz="2400" b="1" kern="100" dirty="0">
                <a:solidFill>
                  <a:srgbClr val="72A8C0"/>
                </a:solidFill>
                <a:latin typeface="Montserrat" pitchFamily="2" charset="77"/>
              </a:defRPr>
            </a:lvl1pPr>
          </a:lstStyle>
          <a:p>
            <a:pPr marL="0" lvl="0" defTabSz="457200">
              <a:lnSpc>
                <a:spcPct val="80000"/>
              </a:lnSpc>
            </a:pPr>
            <a:r>
              <a:rPr lang="en-US" dirty="0"/>
              <a:t>01.</a:t>
            </a:r>
          </a:p>
        </p:txBody>
      </p:sp>
      <p:sp>
        <p:nvSpPr>
          <p:cNvPr id="17" name="Text Placeholder 2">
            <a:extLst>
              <a:ext uri="{FF2B5EF4-FFF2-40B4-BE49-F238E27FC236}">
                <a16:creationId xmlns:a16="http://schemas.microsoft.com/office/drawing/2014/main" id="{C8D0BCAC-8525-4DAA-8042-36E04746ED16}"/>
              </a:ext>
            </a:extLst>
          </p:cNvPr>
          <p:cNvSpPr>
            <a:spLocks noGrp="1"/>
          </p:cNvSpPr>
          <p:nvPr>
            <p:ph type="body" sz="quarter" idx="33" hasCustomPrompt="1"/>
          </p:nvPr>
        </p:nvSpPr>
        <p:spPr>
          <a:xfrm>
            <a:off x="1506128" y="1524000"/>
            <a:ext cx="3751672"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cap="all" baseline="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a:t>
            </a:r>
          </a:p>
        </p:txBody>
      </p:sp>
      <p:sp>
        <p:nvSpPr>
          <p:cNvPr id="18" name="Text Placeholder 2">
            <a:extLst>
              <a:ext uri="{FF2B5EF4-FFF2-40B4-BE49-F238E27FC236}">
                <a16:creationId xmlns:a16="http://schemas.microsoft.com/office/drawing/2014/main" id="{0A7D01EF-64A3-4403-B7F9-34121D13B4F8}"/>
              </a:ext>
            </a:extLst>
          </p:cNvPr>
          <p:cNvSpPr>
            <a:spLocks noGrp="1"/>
          </p:cNvSpPr>
          <p:nvPr>
            <p:ph type="body" sz="quarter" idx="34" hasCustomPrompt="1"/>
          </p:nvPr>
        </p:nvSpPr>
        <p:spPr>
          <a:xfrm>
            <a:off x="647700" y="3314451"/>
            <a:ext cx="722313" cy="395236"/>
          </a:xfrm>
          <a:noFill/>
        </p:spPr>
        <p:txBody>
          <a:bodyPr wrap="square" rtlCol="0">
            <a:spAutoFit/>
          </a:bodyPr>
          <a:lstStyle>
            <a:lvl1pPr marL="0" indent="0">
              <a:buNone/>
              <a:defRPr lang="en-US" sz="2400" b="1" kern="100" dirty="0">
                <a:solidFill>
                  <a:srgbClr val="72A8C0"/>
                </a:solidFill>
                <a:latin typeface="Montserrat" pitchFamily="2" charset="77"/>
              </a:defRPr>
            </a:lvl1pPr>
          </a:lstStyle>
          <a:p>
            <a:pPr marL="0" lvl="0" defTabSz="457200">
              <a:lnSpc>
                <a:spcPct val="80000"/>
              </a:lnSpc>
            </a:pPr>
            <a:r>
              <a:rPr lang="en-US" dirty="0"/>
              <a:t>02.</a:t>
            </a:r>
          </a:p>
        </p:txBody>
      </p:sp>
      <p:sp>
        <p:nvSpPr>
          <p:cNvPr id="19" name="Text Placeholder 2">
            <a:extLst>
              <a:ext uri="{FF2B5EF4-FFF2-40B4-BE49-F238E27FC236}">
                <a16:creationId xmlns:a16="http://schemas.microsoft.com/office/drawing/2014/main" id="{48E92AE9-E60F-4C80-BA5E-1938AE96614D}"/>
              </a:ext>
            </a:extLst>
          </p:cNvPr>
          <p:cNvSpPr>
            <a:spLocks noGrp="1"/>
          </p:cNvSpPr>
          <p:nvPr>
            <p:ph type="body" sz="quarter" idx="35" hasCustomPrompt="1"/>
          </p:nvPr>
        </p:nvSpPr>
        <p:spPr>
          <a:xfrm>
            <a:off x="1506128" y="3048000"/>
            <a:ext cx="3751672"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cap="all" baseline="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a:t>
            </a:r>
          </a:p>
        </p:txBody>
      </p:sp>
      <p:sp>
        <p:nvSpPr>
          <p:cNvPr id="20" name="Text Placeholder 2">
            <a:extLst>
              <a:ext uri="{FF2B5EF4-FFF2-40B4-BE49-F238E27FC236}">
                <a16:creationId xmlns:a16="http://schemas.microsoft.com/office/drawing/2014/main" id="{39227670-A58A-46BE-BCC6-D21BF1B8F378}"/>
              </a:ext>
            </a:extLst>
          </p:cNvPr>
          <p:cNvSpPr>
            <a:spLocks noGrp="1"/>
          </p:cNvSpPr>
          <p:nvPr>
            <p:ph type="body" sz="quarter" idx="36" hasCustomPrompt="1"/>
          </p:nvPr>
        </p:nvSpPr>
        <p:spPr>
          <a:xfrm>
            <a:off x="647700" y="4838451"/>
            <a:ext cx="722313" cy="395236"/>
          </a:xfrm>
          <a:noFill/>
        </p:spPr>
        <p:txBody>
          <a:bodyPr wrap="square" rtlCol="0">
            <a:spAutoFit/>
          </a:bodyPr>
          <a:lstStyle>
            <a:lvl1pPr marL="0" indent="0">
              <a:buNone/>
              <a:defRPr lang="en-US" sz="2400" b="1" kern="100" dirty="0">
                <a:solidFill>
                  <a:srgbClr val="72A8C0"/>
                </a:solidFill>
                <a:latin typeface="Montserrat" pitchFamily="2" charset="77"/>
              </a:defRPr>
            </a:lvl1pPr>
          </a:lstStyle>
          <a:p>
            <a:pPr marL="0" lvl="0" defTabSz="457200">
              <a:lnSpc>
                <a:spcPct val="80000"/>
              </a:lnSpc>
            </a:pPr>
            <a:r>
              <a:rPr lang="en-US" dirty="0"/>
              <a:t>03.</a:t>
            </a:r>
          </a:p>
        </p:txBody>
      </p:sp>
      <p:sp>
        <p:nvSpPr>
          <p:cNvPr id="21" name="Text Placeholder 2">
            <a:extLst>
              <a:ext uri="{FF2B5EF4-FFF2-40B4-BE49-F238E27FC236}">
                <a16:creationId xmlns:a16="http://schemas.microsoft.com/office/drawing/2014/main" id="{BAB74C35-E9B6-4C13-87EF-4623AD684ACF}"/>
              </a:ext>
            </a:extLst>
          </p:cNvPr>
          <p:cNvSpPr>
            <a:spLocks noGrp="1"/>
          </p:cNvSpPr>
          <p:nvPr>
            <p:ph type="body" sz="quarter" idx="37" hasCustomPrompt="1"/>
          </p:nvPr>
        </p:nvSpPr>
        <p:spPr>
          <a:xfrm>
            <a:off x="1506128" y="4572000"/>
            <a:ext cx="3751672"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cap="all" baseline="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a:t>
            </a:r>
          </a:p>
        </p:txBody>
      </p:sp>
      <p:pic>
        <p:nvPicPr>
          <p:cNvPr id="11" name="Picture 10">
            <a:extLst>
              <a:ext uri="{FF2B5EF4-FFF2-40B4-BE49-F238E27FC236}">
                <a16:creationId xmlns:a16="http://schemas.microsoft.com/office/drawing/2014/main" id="{CADCF8E2-F11A-482C-AFDB-AFF053FBF8D9}"/>
              </a:ext>
            </a:extLst>
          </p:cNvPr>
          <p:cNvPicPr>
            <a:picLocks noChangeAspect="1"/>
          </p:cNvPicPr>
          <p:nvPr userDrawn="1"/>
        </p:nvPicPr>
        <p:blipFill>
          <a:blip r:embed="rId3"/>
          <a:stretch>
            <a:fillRect/>
          </a:stretch>
        </p:blipFill>
        <p:spPr>
          <a:xfrm>
            <a:off x="152400" y="118419"/>
            <a:ext cx="643581" cy="643581"/>
          </a:xfrm>
          <a:prstGeom prst="rect">
            <a:avLst/>
          </a:prstGeom>
        </p:spPr>
      </p:pic>
    </p:spTree>
    <p:extLst>
      <p:ext uri="{BB962C8B-B14F-4D97-AF65-F5344CB8AC3E}">
        <p14:creationId xmlns:p14="http://schemas.microsoft.com/office/powerpoint/2010/main" val="2758796006"/>
      </p:ext>
    </p:extLst>
  </p:cSld>
  <p:clrMapOvr>
    <a:masterClrMapping/>
  </p:clrMapOvr>
  <p:transition spd="slow" advClick="0" advTm="1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261883"/>
      </p:ext>
    </p:extLst>
  </p:cSld>
  <p:clrMapOvr>
    <a:masterClrMapping/>
  </p:clrMapOvr>
  <p:transition spd="slow" advClick="0" advTm="1000">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Text Placeholder 2">
            <a:extLst>
              <a:ext uri="{FF2B5EF4-FFF2-40B4-BE49-F238E27FC236}">
                <a16:creationId xmlns:a16="http://schemas.microsoft.com/office/drawing/2014/main" id="{6F7BA652-C542-4652-A367-522E54417F48}"/>
              </a:ext>
            </a:extLst>
          </p:cNvPr>
          <p:cNvSpPr>
            <a:spLocks noGrp="1"/>
          </p:cNvSpPr>
          <p:nvPr>
            <p:ph type="body" sz="quarter" idx="31" hasCustomPrompt="1"/>
          </p:nvPr>
        </p:nvSpPr>
        <p:spPr>
          <a:xfrm>
            <a:off x="533400" y="697692"/>
            <a:ext cx="10086314" cy="1101840"/>
          </a:xfrm>
          <a:noFill/>
        </p:spPr>
        <p:txBody>
          <a:bodyPr wrap="square" rtlCol="0">
            <a:spAutoFit/>
          </a:bodyPr>
          <a:lstStyle>
            <a:lvl1pPr marL="0" indent="0">
              <a:buNone/>
              <a:defRPr lang="en-US" sz="8000" kern="100" dirty="0">
                <a:solidFill>
                  <a:schemeClr val="accent4"/>
                </a:solidFill>
                <a:latin typeface="Montserrat Medium" pitchFamily="2" charset="77"/>
              </a:defRPr>
            </a:lvl1pPr>
          </a:lstStyle>
          <a:p>
            <a:pPr marL="0" lvl="0" defTabSz="457200">
              <a:lnSpc>
                <a:spcPct val="80000"/>
              </a:lnSpc>
            </a:pPr>
            <a:r>
              <a:rPr lang="en-US" dirty="0"/>
              <a:t>Title here</a:t>
            </a:r>
          </a:p>
        </p:txBody>
      </p:sp>
      <p:cxnSp>
        <p:nvCxnSpPr>
          <p:cNvPr id="6" name="Straight Connector 5">
            <a:extLst>
              <a:ext uri="{FF2B5EF4-FFF2-40B4-BE49-F238E27FC236}">
                <a16:creationId xmlns:a16="http://schemas.microsoft.com/office/drawing/2014/main" id="{23AC37D4-9BF7-46A5-BBF7-781815C54F3D}"/>
              </a:ext>
            </a:extLst>
          </p:cNvPr>
          <p:cNvCxnSpPr>
            <a:cxnSpLocks/>
          </p:cNvCxnSpPr>
          <p:nvPr userDrawn="1"/>
        </p:nvCxnSpPr>
        <p:spPr>
          <a:xfrm>
            <a:off x="685800" y="1828800"/>
            <a:ext cx="993391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644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20">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6FA2BF-1BB7-4E23-83D5-4E1DABF10574}"/>
              </a:ext>
            </a:extLst>
          </p:cNvPr>
          <p:cNvSpPr>
            <a:spLocks noGrp="1"/>
          </p:cNvSpPr>
          <p:nvPr>
            <p:ph type="pic" sz="quarter" idx="10"/>
          </p:nvPr>
        </p:nvSpPr>
        <p:spPr>
          <a:xfrm>
            <a:off x="1" y="0"/>
            <a:ext cx="12191999" cy="6858000"/>
          </a:xfrm>
          <a:prstGeom prst="rect">
            <a:avLst/>
          </a:prstGeom>
          <a:solidFill>
            <a:schemeClr val="bg2">
              <a:lumMod val="20000"/>
              <a:lumOff val="80000"/>
            </a:schemeClr>
          </a:solidFill>
        </p:spPr>
        <p:txBody>
          <a:bodyPr/>
          <a:lstStyle/>
          <a:p>
            <a:endParaRPr lang="ru-RU"/>
          </a:p>
        </p:txBody>
      </p:sp>
    </p:spTree>
    <p:extLst>
      <p:ext uri="{BB962C8B-B14F-4D97-AF65-F5344CB8AC3E}">
        <p14:creationId xmlns:p14="http://schemas.microsoft.com/office/powerpoint/2010/main" val="3235934600"/>
      </p:ext>
    </p:extLst>
  </p:cSld>
  <p:clrMapOvr>
    <a:masterClrMapping/>
  </p:clrMapOvr>
  <p:transition spd="slow" advClick="0" advTm="100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FC218-742E-4327-8951-93737411F9BC}"/>
              </a:ext>
            </a:extLst>
          </p:cNvPr>
          <p:cNvSpPr/>
          <p:nvPr userDrawn="1"/>
        </p:nvSpPr>
        <p:spPr>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 Placeholder 10">
            <a:extLst>
              <a:ext uri="{FF2B5EF4-FFF2-40B4-BE49-F238E27FC236}">
                <a16:creationId xmlns:a16="http://schemas.microsoft.com/office/drawing/2014/main" id="{7D8DA4ED-5919-4AFA-A05C-EF53F6272AE8}"/>
              </a:ext>
            </a:extLst>
          </p:cNvPr>
          <p:cNvSpPr>
            <a:spLocks noGrp="1"/>
          </p:cNvSpPr>
          <p:nvPr>
            <p:ph type="body" sz="quarter" idx="11"/>
          </p:nvPr>
        </p:nvSpPr>
        <p:spPr>
          <a:xfrm>
            <a:off x="793750" y="4941233"/>
            <a:ext cx="7054850" cy="323165"/>
          </a:xfrm>
          <a:noFill/>
        </p:spPr>
        <p:txBody>
          <a:bodyPr wrap="square" rtlCol="0" anchor="ctr">
            <a:spAutoFit/>
          </a:bodyPr>
          <a:lstStyle>
            <a:lvl1pPr marL="0" indent="0">
              <a:buNone/>
              <a:defRPr lang="en-US" sz="2500" cap="all" spc="300" baseline="30000" smtClean="0">
                <a:solidFill>
                  <a:schemeClr val="tx2"/>
                </a:solidFill>
                <a:latin typeface="Montserrat Light" pitchFamily="2" charset="77"/>
                <a:ea typeface="Open Sans" panose="020B0606030504020204" pitchFamily="34" charset="0"/>
                <a:cs typeface="Open Sans" panose="020B0606030504020204" pitchFamily="34" charset="0"/>
              </a:defRPr>
            </a:lvl1pPr>
            <a:lvl2pPr marL="228600" indent="0">
              <a:buNone/>
              <a:defRPr lang="en-US" sz="1800" smtClean="0"/>
            </a:lvl2pPr>
            <a:lvl3pPr>
              <a:defRPr lang="en-US" sz="1800" smtClean="0"/>
            </a:lvl3pPr>
            <a:lvl4pPr>
              <a:defRPr lang="en-US" smtClean="0"/>
            </a:lvl4pPr>
            <a:lvl5pPr>
              <a:defRPr lang="en-US"/>
            </a:lvl5pPr>
          </a:lstStyle>
          <a:p>
            <a:pPr marL="0" lvl="0" defTabSz="457200"/>
            <a:r>
              <a:rPr lang="en-US" dirty="0"/>
              <a:t>Click to edit Master text styles</a:t>
            </a:r>
          </a:p>
        </p:txBody>
      </p:sp>
      <p:pic>
        <p:nvPicPr>
          <p:cNvPr id="10" name="Picture 9">
            <a:extLst>
              <a:ext uri="{FF2B5EF4-FFF2-40B4-BE49-F238E27FC236}">
                <a16:creationId xmlns:a16="http://schemas.microsoft.com/office/drawing/2014/main" id="{8771DE0E-1A69-4DEB-9040-335DB19ED80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87389"/>
            <a:ext cx="2857500" cy="2857500"/>
          </a:xfrm>
          <a:prstGeom prst="rect">
            <a:avLst/>
          </a:prstGeom>
        </p:spPr>
      </p:pic>
      <p:sp>
        <p:nvSpPr>
          <p:cNvPr id="11" name="Text Placeholder 8">
            <a:extLst>
              <a:ext uri="{FF2B5EF4-FFF2-40B4-BE49-F238E27FC236}">
                <a16:creationId xmlns:a16="http://schemas.microsoft.com/office/drawing/2014/main" id="{7DCE00D6-A6E9-492C-B9D4-0F18296117A3}"/>
              </a:ext>
            </a:extLst>
          </p:cNvPr>
          <p:cNvSpPr>
            <a:spLocks noGrp="1"/>
          </p:cNvSpPr>
          <p:nvPr>
            <p:ph type="body" sz="quarter" idx="10"/>
          </p:nvPr>
        </p:nvSpPr>
        <p:spPr>
          <a:xfrm>
            <a:off x="700087" y="3733800"/>
            <a:ext cx="10653713" cy="1164999"/>
          </a:xfrm>
          <a:noFill/>
        </p:spPr>
        <p:txBody>
          <a:bodyPr wrap="square" rtlCol="0">
            <a:spAutoFit/>
          </a:bodyPr>
          <a:lstStyle>
            <a:lvl1pPr marL="0" indent="0">
              <a:buNone/>
              <a:defRPr lang="en-US" sz="8500" b="1" kern="100" spc="-150" smtClean="0">
                <a:solidFill>
                  <a:schemeClr val="bg1"/>
                </a:solidFill>
                <a:latin typeface="Montserrat" pitchFamily="2" charset="77"/>
              </a:defRPr>
            </a:lvl1pPr>
            <a:lvl2pPr>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defTabSz="457200">
              <a:lnSpc>
                <a:spcPct val="80000"/>
              </a:lnSpc>
            </a:pPr>
            <a:r>
              <a:rPr lang="en-US" dirty="0"/>
              <a:t>Click to edit</a:t>
            </a:r>
          </a:p>
        </p:txBody>
      </p:sp>
    </p:spTree>
    <p:extLst>
      <p:ext uri="{BB962C8B-B14F-4D97-AF65-F5344CB8AC3E}">
        <p14:creationId xmlns:p14="http://schemas.microsoft.com/office/powerpoint/2010/main" val="321942893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lide #28">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BD4F8A-52ED-4475-8C5F-52E280E302DA}"/>
              </a:ext>
            </a:extLst>
          </p:cNvPr>
          <p:cNvPicPr>
            <a:picLocks noChangeAspect="1"/>
          </p:cNvPicPr>
          <p:nvPr userDrawn="1"/>
        </p:nvPicPr>
        <p:blipFill>
          <a:blip r:embed="rId2"/>
          <a:stretch>
            <a:fillRect/>
          </a:stretch>
        </p:blipFill>
        <p:spPr>
          <a:xfrm>
            <a:off x="551433" y="500147"/>
            <a:ext cx="11205519" cy="566653"/>
          </a:xfrm>
          <a:prstGeom prst="rect">
            <a:avLst/>
          </a:prstGeom>
        </p:spPr>
      </p:pic>
      <p:cxnSp>
        <p:nvCxnSpPr>
          <p:cNvPr id="16" name="Straight Connector 15">
            <a:extLst>
              <a:ext uri="{FF2B5EF4-FFF2-40B4-BE49-F238E27FC236}">
                <a16:creationId xmlns:a16="http://schemas.microsoft.com/office/drawing/2014/main" id="{3B220DDC-32CC-4CBA-81A8-BCFBB748436F}"/>
              </a:ext>
            </a:extLst>
          </p:cNvPr>
          <p:cNvCxnSpPr>
            <a:cxnSpLocks/>
          </p:cNvCxnSpPr>
          <p:nvPr userDrawn="1"/>
        </p:nvCxnSpPr>
        <p:spPr>
          <a:xfrm flipV="1">
            <a:off x="7550245" y="0"/>
            <a:ext cx="0" cy="685800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9F7C986A-B0D3-40BB-971E-3F161503127B}"/>
              </a:ext>
            </a:extLst>
          </p:cNvPr>
          <p:cNvSpPr/>
          <p:nvPr userDrawn="1"/>
        </p:nvSpPr>
        <p:spPr>
          <a:xfrm>
            <a:off x="7411358" y="1548597"/>
            <a:ext cx="280761" cy="2807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9" name="Oval 18">
            <a:extLst>
              <a:ext uri="{FF2B5EF4-FFF2-40B4-BE49-F238E27FC236}">
                <a16:creationId xmlns:a16="http://schemas.microsoft.com/office/drawing/2014/main" id="{9CFBCB5C-FB7C-4AE8-B24B-0CED43837601}"/>
              </a:ext>
            </a:extLst>
          </p:cNvPr>
          <p:cNvSpPr/>
          <p:nvPr userDrawn="1"/>
        </p:nvSpPr>
        <p:spPr>
          <a:xfrm>
            <a:off x="7411358" y="3310907"/>
            <a:ext cx="280761" cy="2807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22" name="Oval 21">
            <a:extLst>
              <a:ext uri="{FF2B5EF4-FFF2-40B4-BE49-F238E27FC236}">
                <a16:creationId xmlns:a16="http://schemas.microsoft.com/office/drawing/2014/main" id="{2B55CCCE-2D00-4C3E-9A8F-B3F428129E7C}"/>
              </a:ext>
            </a:extLst>
          </p:cNvPr>
          <p:cNvSpPr/>
          <p:nvPr userDrawn="1"/>
        </p:nvSpPr>
        <p:spPr>
          <a:xfrm>
            <a:off x="7411358" y="5073218"/>
            <a:ext cx="280761" cy="2807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26" name="Text Placeholder 2">
            <a:extLst>
              <a:ext uri="{FF2B5EF4-FFF2-40B4-BE49-F238E27FC236}">
                <a16:creationId xmlns:a16="http://schemas.microsoft.com/office/drawing/2014/main" id="{F6755CE5-BA24-4B2E-840B-5D93449C0983}"/>
              </a:ext>
            </a:extLst>
          </p:cNvPr>
          <p:cNvSpPr>
            <a:spLocks noGrp="1"/>
          </p:cNvSpPr>
          <p:nvPr>
            <p:ph type="body" sz="quarter" idx="31" hasCustomPrompt="1"/>
          </p:nvPr>
        </p:nvSpPr>
        <p:spPr>
          <a:xfrm>
            <a:off x="601466" y="4800600"/>
            <a:ext cx="3513334" cy="597087"/>
          </a:xfrm>
          <a:noFill/>
        </p:spPr>
        <p:txBody>
          <a:bodyPr wrap="square" rtlCol="0">
            <a:spAutoFit/>
          </a:bodyPr>
          <a:lstStyle>
            <a:lvl1pPr marL="0" indent="0">
              <a:buNone/>
              <a:defRPr lang="en-US" sz="4000" b="1" kern="100" cap="all" baseline="0" dirty="0">
                <a:solidFill>
                  <a:schemeClr val="accent3"/>
                </a:solidFill>
                <a:latin typeface="Montserrat SemiBold" pitchFamily="2" charset="77"/>
              </a:defRPr>
            </a:lvl1pPr>
          </a:lstStyle>
          <a:p>
            <a:pPr marL="0" lvl="0" defTabSz="457200">
              <a:lnSpc>
                <a:spcPct val="80000"/>
              </a:lnSpc>
            </a:pPr>
            <a:r>
              <a:rPr lang="en-US" dirty="0"/>
              <a:t>Title here</a:t>
            </a:r>
          </a:p>
        </p:txBody>
      </p:sp>
      <p:sp>
        <p:nvSpPr>
          <p:cNvPr id="28" name="Text Placeholder 2">
            <a:extLst>
              <a:ext uri="{FF2B5EF4-FFF2-40B4-BE49-F238E27FC236}">
                <a16:creationId xmlns:a16="http://schemas.microsoft.com/office/drawing/2014/main" id="{643EE419-3711-4AD8-A19C-4921EB432E71}"/>
              </a:ext>
            </a:extLst>
          </p:cNvPr>
          <p:cNvSpPr>
            <a:spLocks noGrp="1"/>
          </p:cNvSpPr>
          <p:nvPr>
            <p:ph type="body" sz="quarter" idx="32" hasCustomPrompt="1"/>
          </p:nvPr>
        </p:nvSpPr>
        <p:spPr>
          <a:xfrm>
            <a:off x="596085" y="5410200"/>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sp>
        <p:nvSpPr>
          <p:cNvPr id="30" name="Text Placeholder 2">
            <a:extLst>
              <a:ext uri="{FF2B5EF4-FFF2-40B4-BE49-F238E27FC236}">
                <a16:creationId xmlns:a16="http://schemas.microsoft.com/office/drawing/2014/main" id="{72AD3C68-E038-4BC1-88C9-26CA0E14FA9C}"/>
              </a:ext>
            </a:extLst>
          </p:cNvPr>
          <p:cNvSpPr>
            <a:spLocks noGrp="1"/>
          </p:cNvSpPr>
          <p:nvPr>
            <p:ph type="body" sz="quarter" idx="17" hasCustomPrompt="1"/>
          </p:nvPr>
        </p:nvSpPr>
        <p:spPr>
          <a:xfrm>
            <a:off x="8480861" y="1477288"/>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1" name="Text Placeholder 2">
            <a:extLst>
              <a:ext uri="{FF2B5EF4-FFF2-40B4-BE49-F238E27FC236}">
                <a16:creationId xmlns:a16="http://schemas.microsoft.com/office/drawing/2014/main" id="{3CE49D90-D6DA-4CC9-8B7F-F69D587B2AF5}"/>
              </a:ext>
            </a:extLst>
          </p:cNvPr>
          <p:cNvSpPr>
            <a:spLocks noGrp="1"/>
          </p:cNvSpPr>
          <p:nvPr>
            <p:ph type="body" sz="quarter" idx="18" hasCustomPrompt="1"/>
          </p:nvPr>
        </p:nvSpPr>
        <p:spPr>
          <a:xfrm>
            <a:off x="8480861" y="1923871"/>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32" name="Text Placeholder 2">
            <a:extLst>
              <a:ext uri="{FF2B5EF4-FFF2-40B4-BE49-F238E27FC236}">
                <a16:creationId xmlns:a16="http://schemas.microsoft.com/office/drawing/2014/main" id="{6D234357-004D-41BA-9C83-95A28AA7E5BB}"/>
              </a:ext>
            </a:extLst>
          </p:cNvPr>
          <p:cNvSpPr>
            <a:spLocks noGrp="1"/>
          </p:cNvSpPr>
          <p:nvPr>
            <p:ph type="body" sz="quarter" idx="33" hasCustomPrompt="1"/>
          </p:nvPr>
        </p:nvSpPr>
        <p:spPr>
          <a:xfrm>
            <a:off x="8480861" y="4483325"/>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3" name="Text Placeholder 2">
            <a:extLst>
              <a:ext uri="{FF2B5EF4-FFF2-40B4-BE49-F238E27FC236}">
                <a16:creationId xmlns:a16="http://schemas.microsoft.com/office/drawing/2014/main" id="{9FED164E-0B14-4170-B4C8-CD2B420E6680}"/>
              </a:ext>
            </a:extLst>
          </p:cNvPr>
          <p:cNvSpPr>
            <a:spLocks noGrp="1"/>
          </p:cNvSpPr>
          <p:nvPr>
            <p:ph type="body" sz="quarter" idx="34" hasCustomPrompt="1"/>
          </p:nvPr>
        </p:nvSpPr>
        <p:spPr>
          <a:xfrm>
            <a:off x="8480861" y="4929908"/>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34" name="Text Placeholder 2">
            <a:extLst>
              <a:ext uri="{FF2B5EF4-FFF2-40B4-BE49-F238E27FC236}">
                <a16:creationId xmlns:a16="http://schemas.microsoft.com/office/drawing/2014/main" id="{109D70DC-21CD-43B8-BBBD-645E97699B91}"/>
              </a:ext>
            </a:extLst>
          </p:cNvPr>
          <p:cNvSpPr>
            <a:spLocks noGrp="1"/>
          </p:cNvSpPr>
          <p:nvPr>
            <p:ph type="body" sz="quarter" idx="35" hasCustomPrompt="1"/>
          </p:nvPr>
        </p:nvSpPr>
        <p:spPr>
          <a:xfrm>
            <a:off x="3790174" y="2836413"/>
            <a:ext cx="2791356" cy="268984"/>
          </a:xfrm>
          <a:noFill/>
        </p:spPr>
        <p:txBody>
          <a:bodyPr wrap="square" rtlCol="0">
            <a:spAutoFit/>
          </a:bodyPr>
          <a:lstStyle>
            <a:lvl1pPr marL="0" indent="0" algn="r"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35" name="Text Placeholder 2">
            <a:extLst>
              <a:ext uri="{FF2B5EF4-FFF2-40B4-BE49-F238E27FC236}">
                <a16:creationId xmlns:a16="http://schemas.microsoft.com/office/drawing/2014/main" id="{0911AED5-8778-49B9-A736-7F7B70FF6879}"/>
              </a:ext>
            </a:extLst>
          </p:cNvPr>
          <p:cNvSpPr>
            <a:spLocks noGrp="1"/>
          </p:cNvSpPr>
          <p:nvPr>
            <p:ph type="body" sz="quarter" idx="36" hasCustomPrompt="1"/>
          </p:nvPr>
        </p:nvSpPr>
        <p:spPr>
          <a:xfrm>
            <a:off x="3793428" y="3282996"/>
            <a:ext cx="2788102" cy="1200329"/>
          </a:xfrm>
          <a:noFill/>
        </p:spPr>
        <p:txBody>
          <a:bodyPr wrap="square" rtlCol="0">
            <a:spAutoFit/>
          </a:bodyPr>
          <a:lstStyle>
            <a:lvl1pPr marL="0" indent="0" algn="r"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20" name="Text Placeholder 7">
            <a:extLst>
              <a:ext uri="{FF2B5EF4-FFF2-40B4-BE49-F238E27FC236}">
                <a16:creationId xmlns:a16="http://schemas.microsoft.com/office/drawing/2014/main" id="{80A204D8-7BB7-4EF0-9B93-CB7E832B7716}"/>
              </a:ext>
            </a:extLst>
          </p:cNvPr>
          <p:cNvSpPr>
            <a:spLocks noGrp="1"/>
          </p:cNvSpPr>
          <p:nvPr>
            <p:ph type="body" sz="quarter" idx="12" hasCustomPrompt="1"/>
          </p:nvPr>
        </p:nvSpPr>
        <p:spPr>
          <a:xfrm>
            <a:off x="6629400" y="608508"/>
            <a:ext cx="4953000" cy="3820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lgn="r">
              <a:buNone/>
              <a:defRPr lang="en-US" sz="1400" b="1" spc="300" dirty="0" smtClean="0">
                <a:solidFill>
                  <a:schemeClr val="bg1"/>
                </a:solidFill>
                <a:latin typeface="Montserrat SemiBold" pitchFamily="2" charset="77"/>
              </a:defRPr>
            </a:lvl1pPr>
          </a:lstStyle>
          <a:p>
            <a:pPr marL="0" lvl="0" algn="r" defTabSz="457200">
              <a:lnSpc>
                <a:spcPct val="150000"/>
              </a:lnSpc>
            </a:pPr>
            <a:r>
              <a:rPr lang="en-US" dirty="0"/>
              <a:t>Click to edit text</a:t>
            </a:r>
          </a:p>
        </p:txBody>
      </p:sp>
      <p:sp>
        <p:nvSpPr>
          <p:cNvPr id="21" name="Picture Placeholder" descr="This photo is a 'placeholder' only. Drag or drop your photo here, or click and tap the center to insert a photo.">
            <a:extLst>
              <a:ext uri="{FF2B5EF4-FFF2-40B4-BE49-F238E27FC236}">
                <a16:creationId xmlns:a16="http://schemas.microsoft.com/office/drawing/2014/main" id="{4FAED650-21A9-41CB-9D0E-E745DB1079F8}"/>
              </a:ext>
            </a:extLst>
          </p:cNvPr>
          <p:cNvSpPr>
            <a:spLocks noGrp="1"/>
          </p:cNvSpPr>
          <p:nvPr>
            <p:ph type="pic" sz="quarter" idx="21" hasCustomPrompt="1"/>
          </p:nvPr>
        </p:nvSpPr>
        <p:spPr bwMode="ltGray">
          <a:xfrm>
            <a:off x="601466" y="1408053"/>
            <a:ext cx="2855068" cy="3125704"/>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97726765"/>
      </p:ext>
    </p:extLst>
  </p:cSld>
  <p:clrMapOvr>
    <a:masterClrMapping/>
  </p:clrMapOvr>
  <p:transition spd="slow" advClick="0" advTm="100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lide #29">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C0E47E-1237-4227-A401-5C1AA2081FF0}"/>
              </a:ext>
            </a:extLst>
          </p:cNvPr>
          <p:cNvPicPr>
            <a:picLocks noChangeAspect="1"/>
          </p:cNvPicPr>
          <p:nvPr userDrawn="1"/>
        </p:nvPicPr>
        <p:blipFill>
          <a:blip r:embed="rId2"/>
          <a:stretch>
            <a:fillRect/>
          </a:stretch>
        </p:blipFill>
        <p:spPr>
          <a:xfrm>
            <a:off x="551433" y="500147"/>
            <a:ext cx="11205519" cy="566653"/>
          </a:xfrm>
          <a:prstGeom prst="rect">
            <a:avLst/>
          </a:prstGeom>
        </p:spPr>
      </p:pic>
      <p:cxnSp>
        <p:nvCxnSpPr>
          <p:cNvPr id="3" name="Straight Connector 2">
            <a:extLst>
              <a:ext uri="{FF2B5EF4-FFF2-40B4-BE49-F238E27FC236}">
                <a16:creationId xmlns:a16="http://schemas.microsoft.com/office/drawing/2014/main" id="{4B7B73A8-91C2-4E63-8606-81AD5A6405D7}"/>
              </a:ext>
            </a:extLst>
          </p:cNvPr>
          <p:cNvCxnSpPr>
            <a:cxnSpLocks/>
          </p:cNvCxnSpPr>
          <p:nvPr userDrawn="1"/>
        </p:nvCxnSpPr>
        <p:spPr>
          <a:xfrm flipV="1">
            <a:off x="7550245" y="-3792"/>
            <a:ext cx="0" cy="5562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EBAA964D-697E-476C-8C5D-85DA95AEC55D}"/>
              </a:ext>
            </a:extLst>
          </p:cNvPr>
          <p:cNvSpPr/>
          <p:nvPr userDrawn="1"/>
        </p:nvSpPr>
        <p:spPr>
          <a:xfrm>
            <a:off x="7411358" y="1544804"/>
            <a:ext cx="280761" cy="2807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7" name="Oval 6">
            <a:extLst>
              <a:ext uri="{FF2B5EF4-FFF2-40B4-BE49-F238E27FC236}">
                <a16:creationId xmlns:a16="http://schemas.microsoft.com/office/drawing/2014/main" id="{9B27D752-18DB-471F-B077-35A46ED89172}"/>
              </a:ext>
            </a:extLst>
          </p:cNvPr>
          <p:cNvSpPr/>
          <p:nvPr userDrawn="1"/>
        </p:nvSpPr>
        <p:spPr>
          <a:xfrm>
            <a:off x="7411358" y="3307114"/>
            <a:ext cx="280761" cy="2807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9" name="Rectangle 8">
            <a:extLst>
              <a:ext uri="{FF2B5EF4-FFF2-40B4-BE49-F238E27FC236}">
                <a16:creationId xmlns:a16="http://schemas.microsoft.com/office/drawing/2014/main" id="{1A1A24A1-36E7-453B-9896-A2CEC92D38C3}"/>
              </a:ext>
            </a:extLst>
          </p:cNvPr>
          <p:cNvSpPr/>
          <p:nvPr userDrawn="1"/>
        </p:nvSpPr>
        <p:spPr>
          <a:xfrm>
            <a:off x="7101206" y="5191868"/>
            <a:ext cx="914400" cy="914400"/>
          </a:xfrm>
          <a:prstGeom prst="rect">
            <a:avLst/>
          </a:prstGeom>
          <a:solidFill>
            <a:srgbClr val="72A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3" name="Text Placeholder 2">
            <a:extLst>
              <a:ext uri="{FF2B5EF4-FFF2-40B4-BE49-F238E27FC236}">
                <a16:creationId xmlns:a16="http://schemas.microsoft.com/office/drawing/2014/main" id="{4DA25BF1-DE21-4417-8AF5-7EBA9E65021A}"/>
              </a:ext>
            </a:extLst>
          </p:cNvPr>
          <p:cNvSpPr>
            <a:spLocks noGrp="1"/>
          </p:cNvSpPr>
          <p:nvPr>
            <p:ph type="body" sz="quarter" idx="31" hasCustomPrompt="1"/>
          </p:nvPr>
        </p:nvSpPr>
        <p:spPr>
          <a:xfrm>
            <a:off x="576737" y="1447800"/>
            <a:ext cx="3513334" cy="597087"/>
          </a:xfrm>
          <a:noFill/>
        </p:spPr>
        <p:txBody>
          <a:bodyPr wrap="square" rtlCol="0">
            <a:spAutoFit/>
          </a:bodyPr>
          <a:lstStyle>
            <a:lvl1pPr marL="0" indent="0">
              <a:buNone/>
              <a:defRPr lang="en-US" sz="4000" b="1" kern="100" cap="all" baseline="0" dirty="0">
                <a:solidFill>
                  <a:schemeClr val="accent3"/>
                </a:solidFill>
                <a:latin typeface="Montserrat SemiBold" pitchFamily="2" charset="77"/>
              </a:defRPr>
            </a:lvl1pPr>
          </a:lstStyle>
          <a:p>
            <a:pPr marL="0" lvl="0" defTabSz="457200">
              <a:lnSpc>
                <a:spcPct val="80000"/>
              </a:lnSpc>
            </a:pPr>
            <a:r>
              <a:rPr lang="en-US" dirty="0"/>
              <a:t>Title here</a:t>
            </a:r>
          </a:p>
        </p:txBody>
      </p:sp>
      <p:sp>
        <p:nvSpPr>
          <p:cNvPr id="14" name="Text Placeholder 2">
            <a:extLst>
              <a:ext uri="{FF2B5EF4-FFF2-40B4-BE49-F238E27FC236}">
                <a16:creationId xmlns:a16="http://schemas.microsoft.com/office/drawing/2014/main" id="{60F2BA6F-84D3-452B-A8B5-997969089219}"/>
              </a:ext>
            </a:extLst>
          </p:cNvPr>
          <p:cNvSpPr>
            <a:spLocks noGrp="1"/>
          </p:cNvSpPr>
          <p:nvPr>
            <p:ph type="body" sz="quarter" idx="32" hasCustomPrompt="1"/>
          </p:nvPr>
        </p:nvSpPr>
        <p:spPr>
          <a:xfrm>
            <a:off x="571356" y="2057400"/>
            <a:ext cx="4509315" cy="9281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tx2"/>
                </a:solidFill>
                <a:latin typeface="Montserrat SemiBold" panose="00000700000000000000" pitchFamily="50" charset="-52"/>
              </a:defRPr>
            </a:lvl1pPr>
          </a:lstStyle>
          <a:p>
            <a:pPr>
              <a:lnSpc>
                <a:spcPct val="150000"/>
              </a:lnSpc>
            </a:pPr>
            <a:r>
              <a:rPr lang="en-US" altLang="ru-RU" sz="1250" dirty="0">
                <a:solidFill>
                  <a:schemeClr val="tx2"/>
                </a:solidFill>
                <a:latin typeface="Montserrat SemiBold" panose="00000700000000000000" pitchFamily="50" charset="-52"/>
              </a:rPr>
              <a:t>Lorem ipsum dolor sit </a:t>
            </a:r>
            <a:r>
              <a:rPr lang="en-US" altLang="ru-RU" sz="1250" dirty="0" err="1">
                <a:solidFill>
                  <a:schemeClr val="tx2"/>
                </a:solidFill>
                <a:latin typeface="Montserrat SemiBold" panose="00000700000000000000" pitchFamily="50" charset="-52"/>
              </a:rPr>
              <a:t>amet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consectetur</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adipiscing</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landit</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sem</a:t>
            </a:r>
            <a:r>
              <a:rPr lang="en-US" altLang="ru-RU" sz="1250" dirty="0">
                <a:solidFill>
                  <a:schemeClr val="tx2"/>
                </a:solidFill>
                <a:latin typeface="Montserrat SemiBold" panose="00000700000000000000" pitchFamily="50" charset="-52"/>
              </a:rPr>
              <a:t>  vitae </a:t>
            </a:r>
            <a:r>
              <a:rPr lang="en-US" altLang="ru-RU" sz="1250" dirty="0" err="1">
                <a:solidFill>
                  <a:schemeClr val="tx2"/>
                </a:solidFill>
                <a:latin typeface="Montserrat SemiBold" panose="00000700000000000000" pitchFamily="50" charset="-52"/>
              </a:rPr>
              <a:t>justo</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sedes</a:t>
            </a:r>
            <a:r>
              <a:rPr lang="en-US" altLang="ru-RU" sz="1250" dirty="0">
                <a:solidFill>
                  <a:schemeClr val="tx2"/>
                </a:solidFill>
                <a:latin typeface="Montserrat SemiBold" panose="00000700000000000000" pitchFamily="50" charset="-52"/>
              </a:rPr>
              <a:t> lacinia </a:t>
            </a:r>
            <a:r>
              <a:rPr lang="en-US" altLang="ru-RU" sz="1250" dirty="0" err="1">
                <a:solidFill>
                  <a:schemeClr val="tx2"/>
                </a:solidFill>
                <a:latin typeface="Montserrat SemiBold" panose="00000700000000000000" pitchFamily="50" charset="-52"/>
              </a:rPr>
              <a:t>ferentum</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estus</a:t>
            </a:r>
            <a:r>
              <a:rPr lang="ru-RU"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roboto</a:t>
            </a:r>
            <a:r>
              <a:rPr lang="en-US" altLang="ru-RU" sz="1250" dirty="0">
                <a:solidFill>
                  <a:schemeClr val="tx2"/>
                </a:solidFill>
                <a:latin typeface="Montserrat SemiBold" panose="00000700000000000000" pitchFamily="50" charset="-52"/>
              </a:rPr>
              <a:t> </a:t>
            </a:r>
            <a:r>
              <a:rPr lang="en-US" altLang="ru-RU" sz="1250" dirty="0" err="1">
                <a:solidFill>
                  <a:schemeClr val="tx2"/>
                </a:solidFill>
                <a:latin typeface="Montserrat SemiBold" panose="00000700000000000000" pitchFamily="50" charset="-52"/>
              </a:rPr>
              <a:t>borem</a:t>
            </a:r>
            <a:r>
              <a:rPr lang="en-US" altLang="ru-RU" sz="1250" dirty="0">
                <a:solidFill>
                  <a:schemeClr val="tx2"/>
                </a:solidFill>
                <a:latin typeface="Montserrat SemiBold" panose="00000700000000000000" pitchFamily="50" charset="-52"/>
              </a:rPr>
              <a:t> ipsum dolor sit </a:t>
            </a:r>
            <a:r>
              <a:rPr lang="en-US" altLang="ru-RU" sz="1250" dirty="0" err="1">
                <a:solidFill>
                  <a:schemeClr val="tx2"/>
                </a:solidFill>
                <a:latin typeface="Montserrat SemiBold" panose="00000700000000000000" pitchFamily="50" charset="-52"/>
              </a:rPr>
              <a:t>amet</a:t>
            </a:r>
            <a:endParaRPr lang="en-US" altLang="ru-RU" sz="1250" dirty="0">
              <a:solidFill>
                <a:schemeClr val="tx2"/>
              </a:solidFill>
              <a:latin typeface="Montserrat SemiBold" panose="00000700000000000000" pitchFamily="50" charset="-52"/>
            </a:endParaRP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424F37B8-9106-43F6-9874-BB99B074703B}"/>
              </a:ext>
            </a:extLst>
          </p:cNvPr>
          <p:cNvSpPr>
            <a:spLocks noGrp="1"/>
          </p:cNvSpPr>
          <p:nvPr>
            <p:ph type="pic" sz="quarter" idx="21" hasCustomPrompt="1"/>
          </p:nvPr>
        </p:nvSpPr>
        <p:spPr bwMode="ltGray">
          <a:xfrm>
            <a:off x="557687" y="3578350"/>
            <a:ext cx="2588223" cy="271536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 Placeholder 2">
            <a:extLst>
              <a:ext uri="{FF2B5EF4-FFF2-40B4-BE49-F238E27FC236}">
                <a16:creationId xmlns:a16="http://schemas.microsoft.com/office/drawing/2014/main" id="{3F1E38A8-53E2-4228-A7B9-5838DDB07838}"/>
              </a:ext>
            </a:extLst>
          </p:cNvPr>
          <p:cNvSpPr>
            <a:spLocks noGrp="1"/>
          </p:cNvSpPr>
          <p:nvPr>
            <p:ph type="body" sz="quarter" idx="17" hasCustomPrompt="1"/>
          </p:nvPr>
        </p:nvSpPr>
        <p:spPr>
          <a:xfrm>
            <a:off x="8480861" y="1604823"/>
            <a:ext cx="2791356" cy="268984"/>
          </a:xfrm>
          <a:noFill/>
        </p:spPr>
        <p:txBody>
          <a:bodyPr wrap="square" rtlCol="0">
            <a:spAutoFit/>
          </a:bodyPr>
          <a:lstStyle>
            <a:lvl1pPr marL="0" indent="0" algn="l"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7" name="Text Placeholder 2">
            <a:extLst>
              <a:ext uri="{FF2B5EF4-FFF2-40B4-BE49-F238E27FC236}">
                <a16:creationId xmlns:a16="http://schemas.microsoft.com/office/drawing/2014/main" id="{15603672-4822-49E9-BC9B-6F456DEFBF34}"/>
              </a:ext>
            </a:extLst>
          </p:cNvPr>
          <p:cNvSpPr>
            <a:spLocks noGrp="1"/>
          </p:cNvSpPr>
          <p:nvPr>
            <p:ph type="body" sz="quarter" idx="18" hasCustomPrompt="1"/>
          </p:nvPr>
        </p:nvSpPr>
        <p:spPr>
          <a:xfrm>
            <a:off x="8480861" y="2051406"/>
            <a:ext cx="2788102" cy="1200329"/>
          </a:xfrm>
          <a:noFill/>
        </p:spPr>
        <p:txBody>
          <a:bodyPr wrap="square" rtlCol="0">
            <a:spAutoFit/>
          </a:bodyPr>
          <a:lstStyle>
            <a:lvl1pPr marL="0" indent="0"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18" name="Text Placeholder 2">
            <a:extLst>
              <a:ext uri="{FF2B5EF4-FFF2-40B4-BE49-F238E27FC236}">
                <a16:creationId xmlns:a16="http://schemas.microsoft.com/office/drawing/2014/main" id="{5D1E7940-612A-4595-AAD0-2D67AC91F9EB}"/>
              </a:ext>
            </a:extLst>
          </p:cNvPr>
          <p:cNvSpPr>
            <a:spLocks noGrp="1"/>
          </p:cNvSpPr>
          <p:nvPr>
            <p:ph type="body" sz="quarter" idx="35" hasCustomPrompt="1"/>
          </p:nvPr>
        </p:nvSpPr>
        <p:spPr>
          <a:xfrm>
            <a:off x="3790174" y="3458488"/>
            <a:ext cx="2791356" cy="268984"/>
          </a:xfrm>
          <a:noFill/>
        </p:spPr>
        <p:txBody>
          <a:bodyPr wrap="square" rtlCol="0">
            <a:spAutoFit/>
          </a:bodyPr>
          <a:lstStyle>
            <a:lvl1pPr marL="0" indent="0" algn="r" defTabSz="457200" rtl="0" eaLnBrk="1" latinLnBrk="0" hangingPunct="1">
              <a:lnSpc>
                <a:spcPct val="150000"/>
              </a:lnSpc>
              <a:buNone/>
              <a:defRPr lang="en-US" sz="1400" b="0" kern="1200" cap="all" baseline="0" dirty="0">
                <a:solidFill>
                  <a:srgbClr val="4B7E5C"/>
                </a:solidFill>
                <a:latin typeface="Montserrat ExtraBold" pitchFamily="2" charset="77"/>
                <a:ea typeface="+mn-ea"/>
                <a:cs typeface="+mn-cs"/>
              </a:defRPr>
            </a:lvl1pPr>
            <a:lvl2pPr marL="228600" indent="0">
              <a:buNone/>
              <a:defRPr lang="en-US" sz="1800" dirty="0"/>
            </a:lvl2pPr>
          </a:lstStyle>
          <a:p>
            <a:pPr marL="0" lvl="0" defTabSz="457200">
              <a:lnSpc>
                <a:spcPct val="80000"/>
              </a:lnSpc>
            </a:pPr>
            <a:r>
              <a:rPr lang="en-US" dirty="0"/>
              <a:t>Click to title</a:t>
            </a:r>
          </a:p>
        </p:txBody>
      </p:sp>
      <p:sp>
        <p:nvSpPr>
          <p:cNvPr id="19" name="Text Placeholder 2">
            <a:extLst>
              <a:ext uri="{FF2B5EF4-FFF2-40B4-BE49-F238E27FC236}">
                <a16:creationId xmlns:a16="http://schemas.microsoft.com/office/drawing/2014/main" id="{4995D95A-B16F-41EA-9861-ED439131FA71}"/>
              </a:ext>
            </a:extLst>
          </p:cNvPr>
          <p:cNvSpPr>
            <a:spLocks noGrp="1"/>
          </p:cNvSpPr>
          <p:nvPr>
            <p:ph type="body" sz="quarter" idx="36" hasCustomPrompt="1"/>
          </p:nvPr>
        </p:nvSpPr>
        <p:spPr>
          <a:xfrm>
            <a:off x="3793428" y="3905071"/>
            <a:ext cx="2788102" cy="1200329"/>
          </a:xfrm>
          <a:noFill/>
        </p:spPr>
        <p:txBody>
          <a:bodyPr wrap="square" rtlCol="0">
            <a:spAutoFit/>
          </a:bodyPr>
          <a:lstStyle>
            <a:lvl1pPr marL="0" indent="0" algn="r" defTabSz="457200">
              <a:lnSpc>
                <a:spcPct val="100000"/>
              </a:lnSpc>
              <a:spcBef>
                <a:spcPts val="0"/>
              </a:spcBef>
              <a:buNone/>
              <a:defRPr lang="en-US" altLang="ru-RU" sz="1400" kern="1200" dirty="0">
                <a:solidFill>
                  <a:srgbClr val="000000"/>
                </a:solidFill>
                <a:latin typeface="Montserrat" pitchFamily="2" charset="77"/>
                <a:ea typeface="+mn-ea"/>
                <a:cs typeface="+mn-cs"/>
              </a:defRPr>
            </a:lvl1pPr>
            <a:lvl2pPr marL="228600" indent="0">
              <a:buNone/>
              <a:defRPr lang="en-US" sz="1800" dirty="0"/>
            </a:lvl2pPr>
          </a:lstStyle>
          <a:p>
            <a:pPr marL="0" lvl="0" algn="l" defTabSz="457200" rtl="0" eaLnBrk="1" latinLnBrk="0" hangingPunct="1"/>
            <a:r>
              <a:rPr lang="en-US" sz="1200" dirty="0" err="1">
                <a:solidFill>
                  <a:srgbClr val="000000"/>
                </a:solidFill>
                <a:latin typeface="Montserrat" pitchFamily="2" charset="77"/>
              </a:rPr>
              <a:t>Sonsectetur</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eollicitudin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velit</a:t>
            </a:r>
            <a:r>
              <a:rPr lang="en-US" sz="1200" dirty="0">
                <a:solidFill>
                  <a:srgbClr val="000000"/>
                </a:solidFill>
                <a:latin typeface="Montserrat" pitchFamily="2" charset="77"/>
              </a:rPr>
              <a:t> </a:t>
            </a:r>
            <a:r>
              <a:rPr lang="en-US" sz="1200" dirty="0" err="1">
                <a:solidFill>
                  <a:srgbClr val="000000"/>
                </a:solidFill>
                <a:latin typeface="Montserrat" pitchFamily="2" charset="77"/>
              </a:rPr>
              <a:t>fringilla</a:t>
            </a:r>
            <a:r>
              <a:rPr lang="en-US" sz="1200" dirty="0">
                <a:solidFill>
                  <a:srgbClr val="000000"/>
                </a:solidFill>
                <a:latin typeface="Montserrat" pitchFamily="2" charset="77"/>
              </a:rPr>
              <a:t> </a:t>
            </a:r>
            <a:r>
              <a:rPr lang="en-US" sz="1200" dirty="0" err="1">
                <a:solidFill>
                  <a:srgbClr val="000000"/>
                </a:solidFill>
                <a:latin typeface="Montserrat" pitchFamily="2" charset="77"/>
              </a:rPr>
              <a:t>bonsectet</a:t>
            </a:r>
            <a:r>
              <a:rPr lang="en-US" sz="1200" dirty="0">
                <a:solidFill>
                  <a:srgbClr val="000000"/>
                </a:solidFill>
                <a:latin typeface="Montserrat" pitchFamily="2" charset="77"/>
              </a:rPr>
              <a:t> </a:t>
            </a:r>
            <a:r>
              <a:rPr lang="en-US" sz="1200" dirty="0" err="1">
                <a:solidFill>
                  <a:srgbClr val="000000"/>
                </a:solidFill>
                <a:latin typeface="Montserrat" pitchFamily="2" charset="77"/>
              </a:rPr>
              <a:t>adipiscing</a:t>
            </a:r>
            <a:r>
              <a:rPr lang="en-US" sz="1200" dirty="0">
                <a:solidFill>
                  <a:srgbClr val="000000"/>
                </a:solidFill>
                <a:latin typeface="Montserrat" pitchFamily="2" charset="77"/>
              </a:rPr>
              <a:t> </a:t>
            </a:r>
            <a:r>
              <a:rPr lang="en-US" sz="1200" dirty="0" err="1">
                <a:solidFill>
                  <a:srgbClr val="000000"/>
                </a:solidFill>
                <a:latin typeface="Montserrat" pitchFamily="2" charset="77"/>
              </a:rPr>
              <a:t>elit</a:t>
            </a:r>
            <a:r>
              <a:rPr lang="en-US" sz="1200" dirty="0">
                <a:solidFill>
                  <a:srgbClr val="000000"/>
                </a:solidFill>
                <a:latin typeface="Montserrat" pitchFamily="2" charset="77"/>
              </a:rPr>
              <a:t>. Nam </a:t>
            </a:r>
            <a:r>
              <a:rPr lang="en-US" sz="1200" dirty="0" err="1">
                <a:solidFill>
                  <a:srgbClr val="000000"/>
                </a:solidFill>
                <a:latin typeface="Montserrat" pitchFamily="2" charset="77"/>
              </a:rPr>
              <a:t>varius</a:t>
            </a:r>
            <a:r>
              <a:rPr lang="en-US" sz="1200" dirty="0">
                <a:solidFill>
                  <a:srgbClr val="000000"/>
                </a:solidFill>
                <a:latin typeface="Montserrat" pitchFamily="2" charset="77"/>
              </a:rPr>
              <a:t> </a:t>
            </a:r>
            <a:r>
              <a:rPr lang="en-US" sz="1200" dirty="0" err="1">
                <a:solidFill>
                  <a:srgbClr val="000000"/>
                </a:solidFill>
                <a:latin typeface="Montserrat" pitchFamily="2" charset="77"/>
              </a:rPr>
              <a:t>orci</a:t>
            </a:r>
            <a:r>
              <a:rPr lang="en-US" sz="1200" dirty="0">
                <a:solidFill>
                  <a:srgbClr val="000000"/>
                </a:solidFill>
                <a:latin typeface="Montserrat" pitchFamily="2" charset="77"/>
              </a:rPr>
              <a:t> </a:t>
            </a:r>
            <a:r>
              <a:rPr lang="en-US" sz="1200" dirty="0" err="1">
                <a:solidFill>
                  <a:srgbClr val="000000"/>
                </a:solidFill>
                <a:latin typeface="Montserrat" pitchFamily="2" charset="77"/>
              </a:rPr>
              <a:t>tellus</a:t>
            </a:r>
            <a:r>
              <a:rPr lang="en-US" sz="1200" dirty="0">
                <a:solidFill>
                  <a:srgbClr val="000000"/>
                </a:solidFill>
                <a:latin typeface="Montserrat" pitchFamily="2" charset="77"/>
              </a:rPr>
              <a:t>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non </a:t>
            </a:r>
            <a:r>
              <a:rPr lang="en-US" sz="1200" dirty="0" err="1">
                <a:solidFill>
                  <a:srgbClr val="000000"/>
                </a:solidFill>
                <a:latin typeface="Montserrat" pitchFamily="2" charset="77"/>
              </a:rPr>
              <a:t>sollicitudin</a:t>
            </a:r>
            <a:r>
              <a:rPr lang="en-US" sz="1200" dirty="0">
                <a:solidFill>
                  <a:srgbClr val="000000"/>
                </a:solidFill>
                <a:latin typeface="Montserrat" pitchFamily="2" charset="77"/>
              </a:rPr>
              <a:t> </a:t>
            </a:r>
            <a:r>
              <a:rPr lang="en-US" sz="1200" dirty="0" err="1">
                <a:solidFill>
                  <a:srgbClr val="000000"/>
                </a:solidFill>
                <a:latin typeface="Montserrat" pitchFamily="2" charset="77"/>
              </a:rPr>
              <a:t>estus</a:t>
            </a:r>
            <a:r>
              <a:rPr lang="en-US" sz="1200" dirty="0">
                <a:solidFill>
                  <a:srgbClr val="000000"/>
                </a:solidFill>
                <a:latin typeface="Montserrat" pitchFamily="2" charset="77"/>
              </a:rPr>
              <a:t>.</a:t>
            </a:r>
            <a:endParaRPr lang="en-US" altLang="ru-RU" sz="1200" dirty="0">
              <a:solidFill>
                <a:schemeClr val="tx2"/>
              </a:solidFill>
              <a:latin typeface="Montserrat" pitchFamily="2" charset="77"/>
            </a:endParaRPr>
          </a:p>
        </p:txBody>
      </p:sp>
      <p:sp>
        <p:nvSpPr>
          <p:cNvPr id="23" name="Text Placeholder 7">
            <a:extLst>
              <a:ext uri="{FF2B5EF4-FFF2-40B4-BE49-F238E27FC236}">
                <a16:creationId xmlns:a16="http://schemas.microsoft.com/office/drawing/2014/main" id="{14985556-B26E-46DA-BD7A-B5BE928E9DC2}"/>
              </a:ext>
            </a:extLst>
          </p:cNvPr>
          <p:cNvSpPr>
            <a:spLocks noGrp="1"/>
          </p:cNvSpPr>
          <p:nvPr>
            <p:ph type="body" sz="quarter" idx="12" hasCustomPrompt="1"/>
          </p:nvPr>
        </p:nvSpPr>
        <p:spPr>
          <a:xfrm>
            <a:off x="6629400" y="608508"/>
            <a:ext cx="4953000" cy="3820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lgn="r">
              <a:buNone/>
              <a:defRPr lang="en-US" sz="1400" b="1" spc="300" dirty="0" smtClean="0">
                <a:solidFill>
                  <a:schemeClr val="bg1"/>
                </a:solidFill>
                <a:latin typeface="Montserrat SemiBold" pitchFamily="2" charset="77"/>
              </a:defRPr>
            </a:lvl1pPr>
          </a:lstStyle>
          <a:p>
            <a:pPr marL="0" lvl="0" algn="r" defTabSz="457200">
              <a:lnSpc>
                <a:spcPct val="150000"/>
              </a:lnSpc>
            </a:pPr>
            <a:r>
              <a:rPr lang="en-US" dirty="0"/>
              <a:t>Click to edit text</a:t>
            </a:r>
          </a:p>
        </p:txBody>
      </p:sp>
    </p:spTree>
    <p:extLst>
      <p:ext uri="{BB962C8B-B14F-4D97-AF65-F5344CB8AC3E}">
        <p14:creationId xmlns:p14="http://schemas.microsoft.com/office/powerpoint/2010/main" val="3547651591"/>
      </p:ext>
    </p:extLst>
  </p:cSld>
  <p:clrMapOvr>
    <a:masterClrMapping/>
  </p:clrMapOvr>
  <p:transition spd="slow" advClick="0" advTm="1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FC218-742E-4327-8951-93737411F9BC}"/>
              </a:ext>
            </a:extLst>
          </p:cNvPr>
          <p:cNvSpPr/>
          <p:nvPr userDrawn="1"/>
        </p:nvSpPr>
        <p:spPr>
          <a:xfrm>
            <a:off x="1588"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 Placeholder 10">
            <a:extLst>
              <a:ext uri="{FF2B5EF4-FFF2-40B4-BE49-F238E27FC236}">
                <a16:creationId xmlns:a16="http://schemas.microsoft.com/office/drawing/2014/main" id="{7D8DA4ED-5919-4AFA-A05C-EF53F6272AE8}"/>
              </a:ext>
            </a:extLst>
          </p:cNvPr>
          <p:cNvSpPr>
            <a:spLocks noGrp="1"/>
          </p:cNvSpPr>
          <p:nvPr>
            <p:ph type="body" sz="quarter" idx="11"/>
          </p:nvPr>
        </p:nvSpPr>
        <p:spPr>
          <a:xfrm>
            <a:off x="793750" y="4941233"/>
            <a:ext cx="7054850" cy="323165"/>
          </a:xfrm>
          <a:noFill/>
        </p:spPr>
        <p:txBody>
          <a:bodyPr wrap="square" rtlCol="0" anchor="ctr">
            <a:spAutoFit/>
          </a:bodyPr>
          <a:lstStyle>
            <a:lvl1pPr marL="0" indent="0">
              <a:buNone/>
              <a:defRPr lang="en-US" sz="2500" cap="all" spc="300" baseline="30000" smtClean="0">
                <a:solidFill>
                  <a:schemeClr val="tx2"/>
                </a:solidFill>
                <a:latin typeface="Montserrat Light" pitchFamily="2" charset="77"/>
                <a:ea typeface="Open Sans" panose="020B0606030504020204" pitchFamily="34" charset="0"/>
                <a:cs typeface="Open Sans" panose="020B0606030504020204" pitchFamily="34" charset="0"/>
              </a:defRPr>
            </a:lvl1pPr>
            <a:lvl2pPr marL="228600" indent="0">
              <a:buNone/>
              <a:defRPr lang="en-US" sz="1800" smtClean="0"/>
            </a:lvl2pPr>
            <a:lvl3pPr>
              <a:defRPr lang="en-US" sz="1800" smtClean="0"/>
            </a:lvl3pPr>
            <a:lvl4pPr>
              <a:defRPr lang="en-US" smtClean="0"/>
            </a:lvl4pPr>
            <a:lvl5pPr>
              <a:defRPr lang="en-US"/>
            </a:lvl5pPr>
          </a:lstStyle>
          <a:p>
            <a:pPr marL="0" lvl="0" defTabSz="457200"/>
            <a:r>
              <a:rPr lang="en-US" dirty="0"/>
              <a:t>Click to edit Master text styles</a:t>
            </a:r>
          </a:p>
        </p:txBody>
      </p:sp>
      <p:sp>
        <p:nvSpPr>
          <p:cNvPr id="9" name="TextBox 7">
            <a:extLst>
              <a:ext uri="{FF2B5EF4-FFF2-40B4-BE49-F238E27FC236}">
                <a16:creationId xmlns:a16="http://schemas.microsoft.com/office/drawing/2014/main" id="{D5E08233-0143-4353-A93D-DA0F8B817D62}"/>
              </a:ext>
            </a:extLst>
          </p:cNvPr>
          <p:cNvSpPr txBox="1">
            <a:spLocks noChangeArrowheads="1"/>
          </p:cNvSpPr>
          <p:nvPr userDrawn="1"/>
        </p:nvSpPr>
        <p:spPr bwMode="auto">
          <a:xfrm>
            <a:off x="636905" y="152400"/>
            <a:ext cx="1839595" cy="348813"/>
          </a:xfrm>
          <a:prstGeom prst="rect">
            <a:avLst/>
          </a:prstGeom>
          <a:noFill/>
        </p:spPr>
        <p:txBody>
          <a:bodyPr wrap="square" rtlCol="0">
            <a:spAutoFit/>
          </a:bodyPr>
          <a:lstStyle>
            <a:defPPr>
              <a:defRPr lang="en-US"/>
            </a:defPPr>
            <a:lvl1pPr>
              <a:defRPr sz="2500" spc="300" baseline="30000">
                <a:solidFill>
                  <a:schemeClr val="tx2"/>
                </a:solidFill>
                <a:latin typeface="Montserrat Light" pitchFamily="2" charset="77"/>
                <a:ea typeface="Open Sans" panose="020B0606030504020204" pitchFamily="34" charset="0"/>
                <a:cs typeface="Open Sans" panose="020B0606030504020204" pitchFamily="34" charset="0"/>
              </a:defRPr>
            </a:lvl1pPr>
          </a:lstStyle>
          <a:p>
            <a:pPr lvl="0"/>
            <a:endParaRPr lang="en-US" altLang="ru-RU" dirty="0"/>
          </a:p>
        </p:txBody>
      </p:sp>
      <p:pic>
        <p:nvPicPr>
          <p:cNvPr id="10" name="Picture 9">
            <a:extLst>
              <a:ext uri="{FF2B5EF4-FFF2-40B4-BE49-F238E27FC236}">
                <a16:creationId xmlns:a16="http://schemas.microsoft.com/office/drawing/2014/main" id="{8771DE0E-1A69-4DEB-9040-335DB19ED80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8200" y="687389"/>
            <a:ext cx="2857500" cy="2857500"/>
          </a:xfrm>
          <a:prstGeom prst="rect">
            <a:avLst/>
          </a:prstGeom>
        </p:spPr>
      </p:pic>
      <p:sp>
        <p:nvSpPr>
          <p:cNvPr id="11" name="Text Placeholder 8">
            <a:extLst>
              <a:ext uri="{FF2B5EF4-FFF2-40B4-BE49-F238E27FC236}">
                <a16:creationId xmlns:a16="http://schemas.microsoft.com/office/drawing/2014/main" id="{7DCE00D6-A6E9-492C-B9D4-0F18296117A3}"/>
              </a:ext>
            </a:extLst>
          </p:cNvPr>
          <p:cNvSpPr>
            <a:spLocks noGrp="1"/>
          </p:cNvSpPr>
          <p:nvPr>
            <p:ph type="body" sz="quarter" idx="10"/>
          </p:nvPr>
        </p:nvSpPr>
        <p:spPr>
          <a:xfrm>
            <a:off x="700087" y="3733800"/>
            <a:ext cx="10653713" cy="1164999"/>
          </a:xfrm>
          <a:noFill/>
        </p:spPr>
        <p:txBody>
          <a:bodyPr wrap="square" rtlCol="0">
            <a:spAutoFit/>
          </a:bodyPr>
          <a:lstStyle>
            <a:lvl1pPr marL="0" indent="0">
              <a:buNone/>
              <a:defRPr lang="en-US" sz="8500" b="1" kern="100" spc="-150" smtClean="0">
                <a:solidFill>
                  <a:schemeClr val="bg1"/>
                </a:solidFill>
                <a:latin typeface="Montserrat" pitchFamily="2" charset="77"/>
              </a:defRPr>
            </a:lvl1pPr>
            <a:lvl2pPr>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defTabSz="457200">
              <a:lnSpc>
                <a:spcPct val="80000"/>
              </a:lnSpc>
            </a:pPr>
            <a:r>
              <a:rPr lang="en-US" dirty="0"/>
              <a:t>Click to edit</a:t>
            </a:r>
          </a:p>
        </p:txBody>
      </p:sp>
    </p:spTree>
    <p:extLst>
      <p:ext uri="{BB962C8B-B14F-4D97-AF65-F5344CB8AC3E}">
        <p14:creationId xmlns:p14="http://schemas.microsoft.com/office/powerpoint/2010/main" val="25575033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94E996-FF0A-4B49-8785-79CCFFAFACB5}"/>
              </a:ext>
            </a:extLst>
          </p:cNvPr>
          <p:cNvSpPr/>
          <p:nvPr userDrawn="1"/>
        </p:nvSpPr>
        <p:spPr>
          <a:xfrm>
            <a:off x="-1" y="0"/>
            <a:ext cx="12190413" cy="68770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3" name="Text Placeholder 8">
            <a:extLst>
              <a:ext uri="{FF2B5EF4-FFF2-40B4-BE49-F238E27FC236}">
                <a16:creationId xmlns:a16="http://schemas.microsoft.com/office/drawing/2014/main" id="{4F5FF9E0-499C-4A62-ACCA-4268C2537A0E}"/>
              </a:ext>
            </a:extLst>
          </p:cNvPr>
          <p:cNvSpPr>
            <a:spLocks noGrp="1"/>
          </p:cNvSpPr>
          <p:nvPr>
            <p:ph type="body" sz="quarter" idx="12" hasCustomPrompt="1"/>
          </p:nvPr>
        </p:nvSpPr>
        <p:spPr>
          <a:xfrm>
            <a:off x="3427966" y="1612713"/>
            <a:ext cx="2824279" cy="597087"/>
          </a:xfrm>
          <a:noFill/>
        </p:spPr>
        <p:txBody>
          <a:bodyPr wrap="square" rtlCol="0">
            <a:spAutoFit/>
          </a:bodyPr>
          <a:lstStyle>
            <a:lvl1pPr marL="0" indent="0">
              <a:buNone/>
              <a:defRPr lang="en-US" sz="4000" kern="100" dirty="0" smtClean="0">
                <a:solidFill>
                  <a:schemeClr val="bg1"/>
                </a:solidFill>
                <a:latin typeface="Montserrat Medium" pitchFamily="2" charset="77"/>
              </a:defRPr>
            </a:lvl1pPr>
          </a:lstStyle>
          <a:p>
            <a:pPr marL="0" lvl="0" defTabSz="457200">
              <a:lnSpc>
                <a:spcPct val="80000"/>
              </a:lnSpc>
            </a:pPr>
            <a:r>
              <a:rPr lang="en-US" dirty="0"/>
              <a:t>01</a:t>
            </a:r>
          </a:p>
        </p:txBody>
      </p:sp>
      <p:cxnSp>
        <p:nvCxnSpPr>
          <p:cNvPr id="14" name="Straight Connector 13">
            <a:extLst>
              <a:ext uri="{FF2B5EF4-FFF2-40B4-BE49-F238E27FC236}">
                <a16:creationId xmlns:a16="http://schemas.microsoft.com/office/drawing/2014/main" id="{1AEFD078-1AA7-4ACC-93FE-07E2AF01CFFD}"/>
              </a:ext>
            </a:extLst>
          </p:cNvPr>
          <p:cNvCxnSpPr>
            <a:cxnSpLocks/>
          </p:cNvCxnSpPr>
          <p:nvPr userDrawn="1"/>
        </p:nvCxnSpPr>
        <p:spPr>
          <a:xfrm>
            <a:off x="3525838" y="2438400"/>
            <a:ext cx="1257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3B83245-CAD8-4E63-A403-40CB329265C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459" y="2334698"/>
            <a:ext cx="2133600" cy="2133600"/>
          </a:xfrm>
          <a:prstGeom prst="rect">
            <a:avLst/>
          </a:prstGeom>
        </p:spPr>
      </p:pic>
      <p:sp>
        <p:nvSpPr>
          <p:cNvPr id="16" name="Text Placeholder 10">
            <a:extLst>
              <a:ext uri="{FF2B5EF4-FFF2-40B4-BE49-F238E27FC236}">
                <a16:creationId xmlns:a16="http://schemas.microsoft.com/office/drawing/2014/main" id="{17386104-9434-489B-B9EE-C686EADEDFC2}"/>
              </a:ext>
            </a:extLst>
          </p:cNvPr>
          <p:cNvSpPr>
            <a:spLocks noGrp="1"/>
          </p:cNvSpPr>
          <p:nvPr>
            <p:ph type="body" sz="quarter" idx="11"/>
          </p:nvPr>
        </p:nvSpPr>
        <p:spPr>
          <a:xfrm>
            <a:off x="3546475" y="4482153"/>
            <a:ext cx="7054850" cy="35105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buNone/>
              <a:defRPr lang="en-US" sz="1250" dirty="0" smtClean="0">
                <a:solidFill>
                  <a:schemeClr val="bg1"/>
                </a:solidFill>
                <a:latin typeface="Montserrat SemiBold" panose="00000700000000000000" pitchFamily="50" charset="-52"/>
              </a:defRPr>
            </a:lvl1pPr>
          </a:lstStyle>
          <a:p>
            <a:pPr marL="0" lvl="0" defTabSz="457200">
              <a:lnSpc>
                <a:spcPct val="150000"/>
              </a:lnSpc>
            </a:pPr>
            <a:r>
              <a:rPr lang="en-US" dirty="0"/>
              <a:t>Click to edit Master text styles</a:t>
            </a:r>
          </a:p>
        </p:txBody>
      </p:sp>
      <p:sp>
        <p:nvSpPr>
          <p:cNvPr id="17" name="Text Placeholder 8">
            <a:extLst>
              <a:ext uri="{FF2B5EF4-FFF2-40B4-BE49-F238E27FC236}">
                <a16:creationId xmlns:a16="http://schemas.microsoft.com/office/drawing/2014/main" id="{68E75F36-A97F-4374-83AA-8F74FBB8A4A6}"/>
              </a:ext>
            </a:extLst>
          </p:cNvPr>
          <p:cNvSpPr>
            <a:spLocks noGrp="1"/>
          </p:cNvSpPr>
          <p:nvPr>
            <p:ph type="body" sz="quarter" idx="10" hasCustomPrompt="1"/>
          </p:nvPr>
        </p:nvSpPr>
        <p:spPr>
          <a:xfrm>
            <a:off x="3276601" y="2990391"/>
            <a:ext cx="8610600" cy="1228093"/>
          </a:xfrm>
          <a:noFill/>
        </p:spPr>
        <p:txBody>
          <a:bodyPr wrap="square" rtlCol="0">
            <a:spAutoFit/>
          </a:bodyPr>
          <a:lstStyle>
            <a:lvl1pPr marL="0" indent="0">
              <a:buNone/>
              <a:defRPr lang="en-US" sz="9000" b="1" kern="100" spc="-150" smtClean="0">
                <a:solidFill>
                  <a:schemeClr val="bg1"/>
                </a:solidFill>
                <a:latin typeface="Montserrat" pitchFamily="2" charset="77"/>
              </a:defRPr>
            </a:lvl1pPr>
            <a:lvl2pPr>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defTabSz="457200">
              <a:lnSpc>
                <a:spcPct val="80000"/>
              </a:lnSpc>
            </a:pPr>
            <a:r>
              <a:rPr lang="en-US" dirty="0"/>
              <a:t>Section Title</a:t>
            </a:r>
          </a:p>
        </p:txBody>
      </p:sp>
    </p:spTree>
    <p:extLst>
      <p:ext uri="{BB962C8B-B14F-4D97-AF65-F5344CB8AC3E}">
        <p14:creationId xmlns:p14="http://schemas.microsoft.com/office/powerpoint/2010/main" val="3357594335"/>
      </p:ext>
    </p:extLst>
  </p:cSld>
  <p:clrMapOvr>
    <a:masterClrMapping/>
  </p:clrMapOvr>
  <p:transition spd="slow" advClick="0" advTm="100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B77BD5-2A56-4D1D-9914-96DD6DF363CD}"/>
              </a:ext>
            </a:extLst>
          </p:cNvPr>
          <p:cNvPicPr>
            <a:picLocks noChangeAspect="1"/>
          </p:cNvPicPr>
          <p:nvPr userDrawn="1"/>
        </p:nvPicPr>
        <p:blipFill>
          <a:blip r:embed="rId2"/>
          <a:stretch>
            <a:fillRect/>
          </a:stretch>
        </p:blipFill>
        <p:spPr>
          <a:xfrm>
            <a:off x="551433" y="500147"/>
            <a:ext cx="11205519" cy="566653"/>
          </a:xfrm>
          <a:prstGeom prst="rect">
            <a:avLst/>
          </a:prstGeom>
        </p:spPr>
      </p:pic>
      <p:sp>
        <p:nvSpPr>
          <p:cNvPr id="10" name="Text Placeholder 7">
            <a:extLst>
              <a:ext uri="{FF2B5EF4-FFF2-40B4-BE49-F238E27FC236}">
                <a16:creationId xmlns:a16="http://schemas.microsoft.com/office/drawing/2014/main" id="{29F4F4AD-C2B5-48CF-8676-F9A3236D2036}"/>
              </a:ext>
            </a:extLst>
          </p:cNvPr>
          <p:cNvSpPr>
            <a:spLocks noGrp="1"/>
          </p:cNvSpPr>
          <p:nvPr>
            <p:ph type="body" sz="quarter" idx="12" hasCustomPrompt="1"/>
          </p:nvPr>
        </p:nvSpPr>
        <p:spPr>
          <a:xfrm>
            <a:off x="6629400" y="608508"/>
            <a:ext cx="4953000" cy="38209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lgn="r">
              <a:buNone/>
              <a:defRPr lang="en-US" sz="1400" b="1" spc="300" dirty="0" smtClean="0">
                <a:solidFill>
                  <a:schemeClr val="bg1"/>
                </a:solidFill>
                <a:latin typeface="Montserrat SemiBold" pitchFamily="2" charset="77"/>
              </a:defRPr>
            </a:lvl1pPr>
          </a:lstStyle>
          <a:p>
            <a:pPr marL="0" lvl="0" algn="r" defTabSz="457200">
              <a:lnSpc>
                <a:spcPct val="150000"/>
              </a:lnSpc>
            </a:pPr>
            <a:r>
              <a:rPr lang="en-US" dirty="0"/>
              <a:t>Click to edit text</a:t>
            </a:r>
          </a:p>
        </p:txBody>
      </p:sp>
      <p:sp>
        <p:nvSpPr>
          <p:cNvPr id="8" name="Text Placeholder 7">
            <a:extLst>
              <a:ext uri="{FF2B5EF4-FFF2-40B4-BE49-F238E27FC236}">
                <a16:creationId xmlns:a16="http://schemas.microsoft.com/office/drawing/2014/main" id="{A3FA60FF-3CEF-41C6-8758-AC87CADB988D}"/>
              </a:ext>
            </a:extLst>
          </p:cNvPr>
          <p:cNvSpPr>
            <a:spLocks noGrp="1"/>
          </p:cNvSpPr>
          <p:nvPr>
            <p:ph type="body" sz="quarter" idx="10" hasCustomPrompt="1"/>
          </p:nvPr>
        </p:nvSpPr>
        <p:spPr>
          <a:xfrm>
            <a:off x="838200" y="2209800"/>
            <a:ext cx="9296400" cy="923330"/>
          </a:xfrm>
          <a:noFill/>
        </p:spPr>
        <p:txBody>
          <a:bodyPr wrap="square" rtlCol="0">
            <a:spAutoFit/>
          </a:bodyPr>
          <a:lstStyle>
            <a:lvl1pPr marL="0" indent="0">
              <a:buNone/>
              <a:defRPr lang="en-US" sz="6000" b="1" smtClean="0">
                <a:latin typeface="Montserrat SemiBold" pitchFamily="2" charset="77"/>
              </a:defRPr>
            </a:lvl1pPr>
            <a:lvl2pPr>
              <a:defRPr lang="en-US" sz="1800" smtClean="0"/>
            </a:lvl2pPr>
            <a:lvl3pPr>
              <a:defRPr lang="en-US" sz="1800" smtClean="0"/>
            </a:lvl3pPr>
            <a:lvl4pPr>
              <a:defRPr lang="en-US" smtClean="0"/>
            </a:lvl4pPr>
            <a:lvl5pPr>
              <a:defRPr lang="en-US"/>
            </a:lvl5pPr>
          </a:lstStyle>
          <a:p>
            <a:pPr marL="0" lvl="0" defTabSz="457200"/>
            <a:r>
              <a:rPr lang="en-US" dirty="0"/>
              <a:t>Click to edit text</a:t>
            </a:r>
          </a:p>
        </p:txBody>
      </p:sp>
      <p:sp>
        <p:nvSpPr>
          <p:cNvPr id="9" name="Text Placeholder 7">
            <a:extLst>
              <a:ext uri="{FF2B5EF4-FFF2-40B4-BE49-F238E27FC236}">
                <a16:creationId xmlns:a16="http://schemas.microsoft.com/office/drawing/2014/main" id="{3388BE6A-3E8F-47AA-880B-02D0AA36DBE7}"/>
              </a:ext>
            </a:extLst>
          </p:cNvPr>
          <p:cNvSpPr>
            <a:spLocks noGrp="1"/>
          </p:cNvSpPr>
          <p:nvPr>
            <p:ph type="body" sz="quarter" idx="11" hasCustomPrompt="1"/>
          </p:nvPr>
        </p:nvSpPr>
        <p:spPr>
          <a:xfrm>
            <a:off x="914400" y="3135983"/>
            <a:ext cx="9296400" cy="464871"/>
          </a:xfrm>
          <a:noFill/>
        </p:spPr>
        <p:txBody>
          <a:bodyPr wrap="square" rtlCol="0">
            <a:spAutoFit/>
          </a:bodyPr>
          <a:lstStyle>
            <a:lvl1pPr marL="0" indent="0">
              <a:buNone/>
              <a:defRPr lang="en-US" sz="1800" dirty="0" smtClean="0">
                <a:latin typeface="Montserrat Medium" pitchFamily="2" charset="77"/>
              </a:defRPr>
            </a:lvl1pPr>
          </a:lstStyle>
          <a:p>
            <a:pPr marL="0" lvl="0" defTabSz="457200">
              <a:lnSpc>
                <a:spcPct val="150000"/>
              </a:lnSpc>
            </a:pPr>
            <a:r>
              <a:rPr lang="en-US" dirty="0"/>
              <a:t>Click to edit text</a:t>
            </a:r>
          </a:p>
        </p:txBody>
      </p:sp>
    </p:spTree>
    <p:extLst>
      <p:ext uri="{BB962C8B-B14F-4D97-AF65-F5344CB8AC3E}">
        <p14:creationId xmlns:p14="http://schemas.microsoft.com/office/powerpoint/2010/main" val="1904003425"/>
      </p:ext>
    </p:extLst>
  </p:cSld>
  <p:clrMapOvr>
    <a:masterClrMapping/>
  </p:clrMapOvr>
  <p:transition spd="slow" advClick="0" advTm="1000">
    <p:push/>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85201062"/>
      </p:ext>
    </p:extLst>
  </p:cSld>
  <p:clrMap bg1="lt1" tx1="dk1" bg2="lt2" tx2="dk2" accent1="accent1" accent2="accent2" accent3="accent3" accent4="accent4" accent5="accent5" accent6="accent6" hlink="hlink" folHlink="folHlink"/>
  <p:sldLayoutIdLst>
    <p:sldLayoutId id="2147484286" r:id="rId1"/>
    <p:sldLayoutId id="2147484220" r:id="rId2"/>
    <p:sldLayoutId id="2147484221" r:id="rId3"/>
    <p:sldLayoutId id="2147484248" r:id="rId4"/>
    <p:sldLayoutId id="2147484292" r:id="rId5"/>
    <p:sldLayoutId id="2147484293" r:id="rId6"/>
  </p:sldLayoutIdLst>
  <p:transition spd="slow">
    <p:push/>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68920307"/>
      </p:ext>
    </p:extLst>
  </p:cSld>
  <p:clrMap bg1="lt1" tx1="dk1" bg2="lt2" tx2="dk2" accent1="accent1" accent2="accent2" accent3="accent3" accent4="accent4" accent5="accent5" accent6="accent6" hlink="hlink" folHlink="folHlink"/>
  <p:sldLayoutIdLst>
    <p:sldLayoutId id="2147484258" r:id="rId1"/>
    <p:sldLayoutId id="2147484260" r:id="rId2"/>
    <p:sldLayoutId id="2147484262" r:id="rId3"/>
    <p:sldLayoutId id="2147484264" r:id="rId4"/>
    <p:sldLayoutId id="2147484265" r:id="rId5"/>
    <p:sldLayoutId id="2147484266" r:id="rId6"/>
    <p:sldLayoutId id="2147484267" r:id="rId7"/>
    <p:sldLayoutId id="2147484268" r:id="rId8"/>
    <p:sldLayoutId id="2147484270" r:id="rId9"/>
    <p:sldLayoutId id="2147484271" r:id="rId10"/>
    <p:sldLayoutId id="2147484272" r:id="rId11"/>
    <p:sldLayoutId id="2147484273" r:id="rId12"/>
    <p:sldLayoutId id="2147484274" r:id="rId13"/>
    <p:sldLayoutId id="2147484276" r:id="rId14"/>
  </p:sldLayoutIdLst>
  <p:transition spd="slow">
    <p:push/>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D5233F-3767-4C3C-A902-4FC19B38BEC5}"/>
              </a:ext>
            </a:extLst>
          </p:cNvPr>
          <p:cNvSpPr>
            <a:spLocks noGrp="1"/>
          </p:cNvSpPr>
          <p:nvPr>
            <p:ph type="title" idx="4294967295"/>
          </p:nvPr>
        </p:nvSpPr>
        <p:spPr>
          <a:xfrm>
            <a:off x="700088" y="3733800"/>
            <a:ext cx="10653712" cy="757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00" cap="none" spc="-150" normalizeH="0" baseline="0" noProof="0" dirty="0">
                <a:ln>
                  <a:noFill/>
                </a:ln>
                <a:solidFill>
                  <a:schemeClr val="bg1"/>
                </a:solidFill>
                <a:effectLst/>
                <a:uLnTx/>
                <a:uFillTx/>
                <a:latin typeface="Montserrat" pitchFamily="2" charset="77"/>
                <a:ea typeface="+mn-ea"/>
                <a:cs typeface="+mn-cs"/>
              </a:rPr>
              <a:t>2024 ANNUAL JJCPA-YOBG PLAN</a:t>
            </a:r>
          </a:p>
        </p:txBody>
      </p:sp>
      <p:sp>
        <p:nvSpPr>
          <p:cNvPr id="5" name="Text Placeholder 4">
            <a:extLst>
              <a:ext uri="{FF2B5EF4-FFF2-40B4-BE49-F238E27FC236}">
                <a16:creationId xmlns:a16="http://schemas.microsoft.com/office/drawing/2014/main" id="{C090E04E-871F-4E32-9481-FBF9C894A287}"/>
              </a:ext>
            </a:extLst>
          </p:cNvPr>
          <p:cNvSpPr>
            <a:spLocks noGrp="1"/>
          </p:cNvSpPr>
          <p:nvPr>
            <p:ph type="body" sz="quarter" idx="11"/>
          </p:nvPr>
        </p:nvSpPr>
        <p:spPr/>
        <p:txBody>
          <a:bodyPr/>
          <a:lstStyle/>
          <a:p>
            <a:r>
              <a:rPr lang="en-US" dirty="0"/>
              <a:t>JUVENILE JUSTICE COORDINATING COUNCIL</a:t>
            </a:r>
          </a:p>
        </p:txBody>
      </p:sp>
    </p:spTree>
    <p:extLst>
      <p:ext uri="{BB962C8B-B14F-4D97-AF65-F5344CB8AC3E}">
        <p14:creationId xmlns:p14="http://schemas.microsoft.com/office/powerpoint/2010/main" val="211259413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C.	Juvenile Justice Action Strategy</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848985"/>
          </a:xfrm>
        </p:spPr>
        <p:txBody>
          <a:bodyPr/>
          <a:lstStyle/>
          <a:p>
            <a:r>
              <a:rPr lang="en-US" sz="1600" i="1" dirty="0"/>
              <a:t>Describe your county's juvenile justice action strategy. Include an explanation of your county's continuum of responses to juvenile crime and delinquency as well as a description of the approach used to ensure a collaborative and integrated approach for implementing a system of swift, certain, and graduated responses for at-risk youth and juvenile offenders.</a:t>
            </a:r>
            <a:endParaRPr lang="en-US" sz="1600" dirty="0"/>
          </a:p>
          <a:p>
            <a:r>
              <a:rPr lang="en-US" sz="1600" dirty="0"/>
              <a:t>Pgs. 3-6:  This section describes:</a:t>
            </a:r>
          </a:p>
          <a:p>
            <a:pPr marL="285750" indent="-285750">
              <a:buFont typeface="Arial" panose="020B0604020202020204" pitchFamily="34" charset="0"/>
              <a:buChar char="•"/>
            </a:pPr>
            <a:r>
              <a:rPr lang="en-US" sz="1600" dirty="0">
                <a:solidFill>
                  <a:schemeClr val="tx1">
                    <a:lumMod val="65000"/>
                    <a:lumOff val="35000"/>
                  </a:schemeClr>
                </a:solidFill>
              </a:rPr>
              <a:t>What Sonoma County’s CMJJ Plan (2020-2022) was following the systemwide assessment and the contributions of the IOYouth Task Force</a:t>
            </a:r>
          </a:p>
          <a:p>
            <a:pPr marL="285750" indent="-285750">
              <a:buFont typeface="Arial" panose="020B0604020202020204" pitchFamily="34" charset="0"/>
              <a:buChar char="•"/>
            </a:pPr>
            <a:r>
              <a:rPr lang="en-US" sz="1600" dirty="0">
                <a:solidFill>
                  <a:schemeClr val="tx1">
                    <a:lumMod val="65000"/>
                    <a:lumOff val="35000"/>
                  </a:schemeClr>
                </a:solidFill>
              </a:rPr>
              <a:t>What the Goals and Tasks were before and during the COVID-19 pandemic</a:t>
            </a:r>
          </a:p>
          <a:p>
            <a:endParaRPr lang="en-US" dirty="0"/>
          </a:p>
        </p:txBody>
      </p:sp>
    </p:spTree>
    <p:extLst>
      <p:ext uri="{BB962C8B-B14F-4D97-AF65-F5344CB8AC3E}">
        <p14:creationId xmlns:p14="http://schemas.microsoft.com/office/powerpoint/2010/main" val="2455960609"/>
      </p:ext>
    </p:extLst>
  </p:cSld>
  <p:clrMapOvr>
    <a:masterClrMapping/>
  </p:clrMapOvr>
  <p:transition spd="slow" advClick="0" advTm="1000">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312428"/>
          </a:xfrm>
        </p:spPr>
        <p:txBody>
          <a:bodyPr/>
          <a:lstStyle/>
          <a:p>
            <a:r>
              <a:rPr lang="en-US" sz="1600" i="1" dirty="0"/>
              <a:t>Describe how your Plan has been updated for this year.</a:t>
            </a:r>
          </a:p>
          <a:p>
            <a:r>
              <a:rPr lang="en-US" sz="1600" dirty="0"/>
              <a:t>Pgs. 7-12:  This section describes:</a:t>
            </a:r>
          </a:p>
          <a:p>
            <a:pPr marL="285750" indent="-285750">
              <a:buFont typeface="Arial" panose="020B0604020202020204" pitchFamily="34" charset="0"/>
              <a:buChar char="•"/>
            </a:pPr>
            <a:r>
              <a:rPr lang="en-US" sz="1600" dirty="0">
                <a:solidFill>
                  <a:schemeClr val="tx1">
                    <a:lumMod val="65000"/>
                    <a:lumOff val="35000"/>
                  </a:schemeClr>
                </a:solidFill>
              </a:rPr>
              <a:t>What progress has been made to the CMJJ Plan Goals and Tasks since the 2023 JJCPA-YOBG Annual Plan was approved last April  </a:t>
            </a:r>
          </a:p>
          <a:p>
            <a:pPr marL="971550" lvl="1" indent="-285750"/>
            <a:r>
              <a:rPr lang="en-US" sz="1600" dirty="0">
                <a:solidFill>
                  <a:schemeClr val="tx1">
                    <a:lumMod val="65000"/>
                    <a:lumOff val="35000"/>
                  </a:schemeClr>
                </a:solidFill>
                <a:latin typeface="Montserrat Medium" pitchFamily="2" charset="77"/>
              </a:rPr>
              <a:t>Every update will have its own slide</a:t>
            </a:r>
          </a:p>
          <a:p>
            <a:pPr marL="285750" indent="-285750">
              <a:buFont typeface="Arial" panose="020B0604020202020204" pitchFamily="34" charset="0"/>
              <a:buChar char="•"/>
            </a:pPr>
            <a:endParaRPr lang="en-US" sz="16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888969372"/>
      </p:ext>
    </p:extLst>
  </p:cSld>
  <p:clrMapOvr>
    <a:masterClrMapping/>
  </p:clrMapOvr>
  <p:transition spd="slow" advClick="0" advTm="1000">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042884"/>
          </a:xfrm>
        </p:spPr>
        <p:txBody>
          <a:bodyPr/>
          <a:lstStyle/>
          <a:p>
            <a:r>
              <a:rPr lang="en-US" sz="1600" i="1" dirty="0"/>
              <a:t>Describe how your Plan has been updated for this year.</a:t>
            </a:r>
          </a:p>
          <a:p>
            <a:r>
              <a:rPr lang="en-US" sz="1600" dirty="0"/>
              <a:t>Pg. 7: Priorities for Diversion:</a:t>
            </a:r>
          </a:p>
          <a:p>
            <a:pPr marL="285750" indent="-285750">
              <a:buFont typeface="Arial" panose="020B0604020202020204" pitchFamily="34" charset="0"/>
              <a:buChar char="•"/>
            </a:pPr>
            <a:r>
              <a:rPr lang="en-US" sz="1400" dirty="0"/>
              <a:t>Task: Create formal policies and criteria around eligibility for pre-file diversion, based primarily on PACT pre-screen risk assessment results, including youth who have prior referral histories, and do not preclude youth with non-violent felonies from being eligible for diversion if low/moderate risk.</a:t>
            </a:r>
            <a:endParaRPr lang="en-US" sz="1200" dirty="0">
              <a:latin typeface="Montserrat" panose="00000500000000000000" pitchFamily="2" charset="0"/>
            </a:endParaRPr>
          </a:p>
          <a:p>
            <a:pPr marL="971550" lvl="1" indent="-285750"/>
            <a:r>
              <a:rPr lang="en-US" sz="1400" dirty="0">
                <a:latin typeface="Montserrat" panose="00000500000000000000" pitchFamily="2" charset="0"/>
              </a:rPr>
              <a:t>Update 2023: The District Attorney (DA) and Probation are reviewing their inter-agency agreement for Diversion and referral to the DA.</a:t>
            </a:r>
          </a:p>
          <a:p>
            <a:pPr marL="971550" lvl="1" indent="-285750"/>
            <a:r>
              <a:rPr lang="en-US" sz="1400" dirty="0">
                <a:solidFill>
                  <a:srgbClr val="FF0000"/>
                </a:solidFill>
                <a:latin typeface="Montserrat" panose="00000500000000000000" pitchFamily="2" charset="0"/>
              </a:rPr>
              <a:t>Update 2024:  The DA and Probation’s inter-agency agreement for Diversion and mandatory referrals for prescribed crimes to the DA was updated in mid-2023.  The updated agreement ensures that the DA shall review all cases involving domestic violence.</a:t>
            </a:r>
          </a:p>
          <a:p>
            <a:endParaRPr lang="en-US" dirty="0"/>
          </a:p>
        </p:txBody>
      </p:sp>
    </p:spTree>
    <p:extLst>
      <p:ext uri="{BB962C8B-B14F-4D97-AF65-F5344CB8AC3E}">
        <p14:creationId xmlns:p14="http://schemas.microsoft.com/office/powerpoint/2010/main" val="1058610552"/>
      </p:ext>
    </p:extLst>
  </p:cSld>
  <p:clrMapOvr>
    <a:masterClrMapping/>
  </p:clrMapOvr>
  <p:transition spd="slow" advClick="0" advTm="1000">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4009239"/>
          </a:xfrm>
        </p:spPr>
        <p:txBody>
          <a:bodyPr/>
          <a:lstStyle/>
          <a:p>
            <a:r>
              <a:rPr lang="en-US" sz="1600" i="1" dirty="0"/>
              <a:t>Describe how your Plan has been updated for this year.</a:t>
            </a:r>
          </a:p>
          <a:p>
            <a:r>
              <a:rPr lang="en-US" sz="1600" dirty="0"/>
              <a:t>Pg. 7: Priorities for Diversion:</a:t>
            </a:r>
          </a:p>
          <a:p>
            <a:pPr marL="342900" marR="0" lvl="0" indent="-342900">
              <a:lnSpc>
                <a:spcPct val="107000"/>
              </a:lnSpc>
              <a:spcBef>
                <a:spcPts val="0"/>
              </a:spcBef>
              <a:spcAft>
                <a:spcPts val="0"/>
              </a:spcAft>
              <a:buFont typeface="Symbol" panose="05050102010706020507" pitchFamily="18" charset="2"/>
              <a:buChar char=""/>
            </a:pPr>
            <a:r>
              <a:rPr lang="en-US" sz="1400" dirty="0"/>
              <a:t>Task: Establish formal partnership with other service systems—child welfare, behavioral health, and schools to leverage and combine resources to divert and serve low/moderate risk youth outside of the juvenile justice system.</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The Family First Prevention Services Act (FFPSA) has helped the Probation Department embark on a multi-year Prevention Planning collaboration with the Department of Human Services. With the Family, Youth, and Children’s Services team, the Probation Department are working to identify the best evidence-based practices to support youth and families as a means of prevention and diversion from system involvement.</a:t>
            </a:r>
            <a:endParaRPr lang="en-US" sz="11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The implementation for FFPSA has been delayed by the California Department of Social Services due to automation updates at the State level; however, the collaboration between agencies continues.  One example is the successful implementation of Functional Family Therapy which provides a roadmap for shared programming whereby both agencies can access services for low/moderate risk youth in Sonoma County. This collaboration has created more stability in the program as it serves a larger youth population than those only being served in the juvenile justice system.</a:t>
            </a:r>
            <a:endParaRPr lang="en-US" sz="11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581485"/>
      </p:ext>
    </p:extLst>
  </p:cSld>
  <p:clrMapOvr>
    <a:masterClrMapping/>
  </p:clrMapOvr>
  <p:transition spd="slow" advClick="0" advTm="1000">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945888"/>
          </a:xfrm>
        </p:spPr>
        <p:txBody>
          <a:bodyPr/>
          <a:lstStyle/>
          <a:p>
            <a:r>
              <a:rPr lang="en-US" sz="1600" i="1" dirty="0"/>
              <a:t>Describe how your Plan has been updated for this year.</a:t>
            </a:r>
          </a:p>
          <a:p>
            <a:r>
              <a:rPr lang="en-US" sz="1600" dirty="0"/>
              <a:t>Pgs. 7-8: Priorities for Diversion:</a:t>
            </a:r>
          </a:p>
          <a:p>
            <a:pPr marL="342900" marR="0" lvl="0" indent="-342900">
              <a:lnSpc>
                <a:spcPct val="107000"/>
              </a:lnSpc>
              <a:spcBef>
                <a:spcPts val="0"/>
              </a:spcBef>
              <a:spcAft>
                <a:spcPts val="0"/>
              </a:spcAft>
              <a:buFont typeface="Symbol" panose="05050102010706020507" pitchFamily="18" charset="2"/>
              <a:buChar char=""/>
            </a:pPr>
            <a:r>
              <a:rPr lang="en-US" sz="1400" dirty="0"/>
              <a:t>Task: In partnership with local law enforcement agencies, establish/expand pre-arrest law enforcement diversion programs for low-risk youth/first time offenders, including an emphasis on effective diversion programs for youth of color to reduce front-end racial disparities and address current geographic equity issues.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The Probation Department has an ongoing collaboration with local police agencies in the development and implementation of pre-arrest diversion programs.  These partnerships will also provide data for the Quality Assurance and Data Collection Tasks to provide public-facing reports on juvenile equity issues.</a:t>
            </a:r>
            <a:endParaRPr lang="en-US" sz="11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Collaboration with local law enforcement, municipalities, regional partners, and private organization continues to increase awareness around Diversion programs and their impact on youths, families, and their communities. Several local law enforcement agencies have begun their own diversion programs, which may account for the numbers being diverted by Probation to be down by nine percent (9%) overall.  In the coming year Probation plans to complete the next phase in the Racial and Ethnic Disparities Analysis, focused on Diversion/Petition Filing decisions.  This will examine the differences in rates of Diversion and Petition Filing among racial/ethnic groups, with a goal of advancing our shared understanding of where disparities exist and what policy changes to consider in response.</a:t>
            </a:r>
            <a:endParaRPr lang="en-US" sz="11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382645"/>
      </p:ext>
    </p:extLst>
  </p:cSld>
  <p:clrMapOvr>
    <a:masterClrMapping/>
  </p:clrMapOvr>
  <p:transition spd="slow" advClick="0" advTm="1000">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908425"/>
          </a:xfrm>
        </p:spPr>
        <p:txBody>
          <a:bodyPr/>
          <a:lstStyle/>
          <a:p>
            <a:r>
              <a:rPr lang="en-US" sz="1600" i="1" dirty="0"/>
              <a:t>Describe how your Plan has been updated for this year.</a:t>
            </a:r>
          </a:p>
          <a:p>
            <a:r>
              <a:rPr lang="en-US" sz="1600" dirty="0"/>
              <a:t>Pg. 8: Priorities and Recommendations for Family Engagement &amp; Case Planning</a:t>
            </a:r>
          </a:p>
          <a:p>
            <a:pPr marL="342900" marR="0" lvl="0" indent="-342900">
              <a:lnSpc>
                <a:spcPct val="107000"/>
              </a:lnSpc>
              <a:spcBef>
                <a:spcPts val="0"/>
              </a:spcBef>
              <a:spcAft>
                <a:spcPts val="0"/>
              </a:spcAft>
              <a:buFont typeface="Symbol" panose="05050102010706020507" pitchFamily="18" charset="2"/>
              <a:buChar char=""/>
            </a:pPr>
            <a:r>
              <a:rPr lang="en-US" sz="1400" dirty="0"/>
              <a:t>Task: Recommendation for the Family Engagement &amp; Case Planning Goal Area: For one of these tasks the JJCC should develop a focus group or incorporate the voices of those with lived experience to help improve programming and outcomes.  </a:t>
            </a: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Update 2023: Before undertaking this recommendation, the Probation Planning, Implementation, and Evaluation (PIE) Team will conduct research to ensure an equitable, gender responsive, and trauma-informed process is used to develop the candidate(s) at the center of the focus group or project.</a:t>
            </a:r>
          </a:p>
          <a:p>
            <a:pPr marL="457200" marR="0" lvl="1" indent="0">
              <a:lnSpc>
                <a:spcPct val="107000"/>
              </a:lnSpc>
              <a:spcBef>
                <a:spcPts val="0"/>
              </a:spcBef>
              <a:spcAft>
                <a:spcPts val="0"/>
              </a:spcAft>
              <a:buNone/>
            </a:pPr>
            <a:endParaRPr lang="en-US" sz="11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The JJCC or its subcommittees plan to add at least one youth with lived experience in the latter part of 2024.  The goal is to have candidates participate in the development of their role as a part of engagement, work as a key member in creating the 2025 Plan and be able to use this experience toward their continued growth in the community while maintaining a crime-free life.</a:t>
            </a:r>
            <a:endParaRPr lang="en-US" sz="11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853658"/>
      </p:ext>
    </p:extLst>
  </p:cSld>
  <p:clrMapOvr>
    <a:masterClrMapping/>
  </p:clrMapOvr>
  <p:transition spd="slow" advClick="0" advTm="1000">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033634"/>
          </a:xfrm>
        </p:spPr>
        <p:txBody>
          <a:bodyPr/>
          <a:lstStyle/>
          <a:p>
            <a:r>
              <a:rPr lang="en-US" sz="1600" i="1" dirty="0"/>
              <a:t>Describe how your Plan has been updated for this year.</a:t>
            </a:r>
          </a:p>
          <a:p>
            <a:r>
              <a:rPr lang="en-US" sz="1600" dirty="0"/>
              <a:t>Pg. 8: Priorities and Recommendations for Family Engagement &amp; Case Planning</a:t>
            </a:r>
          </a:p>
          <a:p>
            <a:pPr marL="342900" marR="0" lvl="0" indent="-342900">
              <a:lnSpc>
                <a:spcPct val="107000"/>
              </a:lnSpc>
              <a:spcBef>
                <a:spcPts val="0"/>
              </a:spcBef>
              <a:spcAft>
                <a:spcPts val="0"/>
              </a:spcAft>
              <a:buFont typeface="Symbol" panose="05050102010706020507" pitchFamily="18" charset="2"/>
              <a:buChar char=""/>
            </a:pPr>
            <a:r>
              <a:rPr lang="en-US" sz="1400" dirty="0"/>
              <a:t>Task: Begin process to create a paid position for a bilingual family advocate to assist families as they navigate the court and probation process.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Update 2023: Recommendation for this Task: Add language that the bilingual paid position should also be bicultural/culturally competent. </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Due to staffing shortages, budget constraints and the implementation of SB 823/AB 505, this continues to be an unfulfilled goal.</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039509"/>
      </p:ext>
    </p:extLst>
  </p:cSld>
  <p:clrMapOvr>
    <a:masterClrMapping/>
  </p:clrMapOvr>
  <p:transition spd="slow" advClick="0" advTm="1000">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058273"/>
          </a:xfrm>
        </p:spPr>
        <p:txBody>
          <a:bodyPr/>
          <a:lstStyle/>
          <a:p>
            <a:r>
              <a:rPr lang="en-US" sz="1600" i="1" dirty="0"/>
              <a:t>Describe how your Plan has been updated for this year.</a:t>
            </a:r>
          </a:p>
          <a:p>
            <a:r>
              <a:rPr lang="en-US" sz="1600" dirty="0"/>
              <a:t>Pg. 8: Priorities and Recommendations for Family Engagement &amp; Case Planning</a:t>
            </a:r>
          </a:p>
          <a:p>
            <a:pPr marL="342900" marR="0" lvl="0" indent="-342900">
              <a:lnSpc>
                <a:spcPct val="107000"/>
              </a:lnSpc>
              <a:spcBef>
                <a:spcPts val="0"/>
              </a:spcBef>
              <a:spcAft>
                <a:spcPts val="0"/>
              </a:spcAft>
              <a:buFont typeface="Symbol" panose="05050102010706020507" pitchFamily="18" charset="2"/>
              <a:buChar char=""/>
            </a:pPr>
            <a:r>
              <a:rPr lang="en-US" sz="1400" dirty="0"/>
              <a:t>Task: Create a uniform case planning template that is used throughout the duration of a youth’s time in the juvenile justice system and develop policies and required timeframes for case planning and treatment team meetings that involve youth, families, probation staff, and service providers (in addition to other individuals as appropriate).  </a:t>
            </a:r>
          </a:p>
          <a:p>
            <a:pPr marL="742950" marR="0" lvl="1" indent="-285750">
              <a:lnSpc>
                <a:spcPct val="107000"/>
              </a:lnSpc>
              <a:spcBef>
                <a:spcPts val="0"/>
              </a:spcBef>
              <a:spcAft>
                <a:spcPts val="800"/>
              </a:spcAft>
              <a:buFont typeface="Courier New" panose="02070309020205020404" pitchFamily="49" charset="0"/>
              <a:buChar char="o"/>
            </a:pPr>
            <a:r>
              <a:rPr lang="en-US" sz="1400" dirty="0">
                <a:latin typeface="Montserrat" panose="00000500000000000000" pitchFamily="2" charset="0"/>
                <a:cs typeface="Times New Roman" panose="02020603050405020304" pitchFamily="18" charset="0"/>
              </a:rPr>
              <a:t>Update 2023: From a technical perspective, the single case plan is close to completion.  Once all Divisions are trained on the single case plan, they will be on the same platform with trainings occurring annually.  In addition, Probation Officers will take a training that reinforces the Department’s philosophy of strong case development and planning.</a:t>
            </a:r>
          </a:p>
          <a:p>
            <a:pPr marL="742950" lvl="1" indent="-285750">
              <a:lnSpc>
                <a:spcPct val="107000"/>
              </a:lnSpc>
              <a:spcBef>
                <a:spcPts val="0"/>
              </a:spcBef>
              <a:spcAft>
                <a:spcPts val="800"/>
              </a:spcAft>
              <a:buFont typeface="Courier New" panose="02070309020205020404" pitchFamily="49" charset="0"/>
              <a:buChar char="o"/>
            </a:pPr>
            <a:r>
              <a:rPr lang="en-US" sz="1400" dirty="0">
                <a:solidFill>
                  <a:srgbClr val="C00000"/>
                </a:solidFill>
                <a:latin typeface="Montserrat" panose="00000500000000000000" pitchFamily="2" charset="0"/>
                <a:cs typeface="Times New Roman" panose="02020603050405020304" pitchFamily="18" charset="0"/>
              </a:rPr>
              <a:t>Update 2024:  Technical enhancements to the case planning system are now complete and Probation will implement the new case plan in the coming year.</a:t>
            </a:r>
          </a:p>
        </p:txBody>
      </p:sp>
    </p:spTree>
    <p:extLst>
      <p:ext uri="{BB962C8B-B14F-4D97-AF65-F5344CB8AC3E}">
        <p14:creationId xmlns:p14="http://schemas.microsoft.com/office/powerpoint/2010/main" val="1336595444"/>
      </p:ext>
    </p:extLst>
  </p:cSld>
  <p:clrMapOvr>
    <a:masterClrMapping/>
  </p:clrMapOvr>
  <p:transition spd="slow" advClick="0" advTm="1000">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186193"/>
          </a:xfrm>
        </p:spPr>
        <p:txBody>
          <a:bodyPr/>
          <a:lstStyle/>
          <a:p>
            <a:r>
              <a:rPr lang="en-US" sz="1600" i="1" dirty="0"/>
              <a:t>Describe how your Plan has been updated for this year.</a:t>
            </a:r>
          </a:p>
          <a:p>
            <a:r>
              <a:rPr lang="en-US" sz="1600" dirty="0"/>
              <a:t>Pgs. 8-9: Priorities and Probation Supervision</a:t>
            </a:r>
          </a:p>
          <a:p>
            <a:pPr marL="285750" marR="0" lvl="0" indent="-285750">
              <a:lnSpc>
                <a:spcPct val="107000"/>
              </a:lnSpc>
              <a:spcBef>
                <a:spcPts val="0"/>
              </a:spcBef>
              <a:spcAft>
                <a:spcPts val="0"/>
              </a:spcAft>
              <a:buFont typeface="Arial" panose="020B0604020202020204" pitchFamily="34" charset="0"/>
              <a:buChar char="•"/>
            </a:pPr>
            <a:r>
              <a:rPr lang="en-US" sz="1400" dirty="0"/>
              <a:t>Task: Using the graduated response matrix with fidelity to adopt graduated responses, minimize violations, and incentivize positive youth behavior.  </a:t>
            </a:r>
          </a:p>
          <a:p>
            <a:pPr marL="1028700" lvl="1" indent="-342900">
              <a:lnSpc>
                <a:spcPct val="107000"/>
              </a:lnSpc>
              <a:spcBef>
                <a:spcPts val="0"/>
              </a:spcBef>
              <a:buFont typeface="Symbol" panose="05050102010706020507" pitchFamily="18" charset="2"/>
              <a:buChar char=""/>
            </a:pPr>
            <a:r>
              <a:rPr lang="en-US" sz="1400" dirty="0">
                <a:latin typeface="Montserrat" panose="00000500000000000000" pitchFamily="2" charset="0"/>
                <a:cs typeface="Times New Roman" panose="02020603050405020304" pitchFamily="18" charset="0"/>
              </a:rPr>
              <a:t>Update 2023: The Behavior Response System (BRS) policy has been implemented with trainings provided across the Division.  The BRS has moved into the automation phase to simplify use and collect data for evaluation purposes.</a:t>
            </a:r>
          </a:p>
          <a:p>
            <a:pPr marL="1028700" lvl="1" indent="-342900">
              <a:lnSpc>
                <a:spcPct val="107000"/>
              </a:lnSpc>
              <a:spcBef>
                <a:spcPts val="0"/>
              </a:spcBef>
              <a:buFont typeface="Symbol" panose="05050102010706020507" pitchFamily="18" charset="2"/>
              <a:buChar char=""/>
            </a:pPr>
            <a:r>
              <a:rPr lang="en-US" sz="1400" dirty="0">
                <a:solidFill>
                  <a:srgbClr val="C00000"/>
                </a:solidFill>
                <a:latin typeface="Montserrat" panose="00000500000000000000" pitchFamily="2" charset="0"/>
                <a:cs typeface="Times New Roman" panose="02020603050405020304" pitchFamily="18" charset="0"/>
              </a:rPr>
              <a:t>Update 2024: The Juvenile Division is finalizing automation of its BRS and is updating response options to align with available interventions, with the goal of providing a refreshed training and implementation by the end of 2024.  In addition, the data team is working to pair the Juvenile BRS, which was implemented prior to the Adult BRS, as much as possible with its Adult counterpart to reduce training time if POs move between divisions. </a:t>
            </a:r>
          </a:p>
        </p:txBody>
      </p:sp>
    </p:spTree>
    <p:extLst>
      <p:ext uri="{BB962C8B-B14F-4D97-AF65-F5344CB8AC3E}">
        <p14:creationId xmlns:p14="http://schemas.microsoft.com/office/powerpoint/2010/main" val="354834010"/>
      </p:ext>
    </p:extLst>
  </p:cSld>
  <p:clrMapOvr>
    <a:masterClrMapping/>
  </p:clrMapOvr>
  <p:transition spd="slow" advClick="0" advTm="1000">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420552"/>
          </a:xfrm>
        </p:spPr>
        <p:txBody>
          <a:bodyPr/>
          <a:lstStyle/>
          <a:p>
            <a:r>
              <a:rPr lang="en-US" sz="1600" i="1" dirty="0"/>
              <a:t>Describe how your Plan has been updated for this year.</a:t>
            </a:r>
          </a:p>
          <a:p>
            <a:r>
              <a:rPr lang="en-US" sz="1600" dirty="0"/>
              <a:t>Pg. 9: Priorities and Probation Supervision</a:t>
            </a:r>
          </a:p>
          <a:p>
            <a:pPr marL="342900" marR="0" lvl="0" indent="-342900">
              <a:lnSpc>
                <a:spcPct val="107000"/>
              </a:lnSpc>
              <a:spcBef>
                <a:spcPts val="0"/>
              </a:spcBef>
              <a:spcAft>
                <a:spcPts val="0"/>
              </a:spcAft>
              <a:buFont typeface="Symbol" panose="05050102010706020507" pitchFamily="18" charset="2"/>
              <a:buChar char=""/>
            </a:pPr>
            <a:r>
              <a:rPr lang="en-US" sz="1400" dirty="0"/>
              <a:t>Task: Exploring opportunities to streamline the number of probation officers that youth have across the system. </a:t>
            </a:r>
          </a:p>
          <a:p>
            <a:pPr marL="742950" marR="0" lvl="1" indent="-285750">
              <a:lnSpc>
                <a:spcPct val="107000"/>
              </a:lnSpc>
              <a:spcBef>
                <a:spcPts val="0"/>
              </a:spcBef>
              <a:spcAft>
                <a:spcPts val="0"/>
              </a:spcAft>
              <a:buFont typeface="Courier New" panose="02070309020205020404" pitchFamily="49" charset="0"/>
              <a:buChar char="o"/>
            </a:pPr>
            <a:r>
              <a:rPr lang="en-US" sz="100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Update 2023: The Probation Department will be researching academic sources and reviewing other regional Probation Departments’ practices to determine the feasibility of this goal long-term.  After conducting research and reviewing internal procedures, it was determined restructuring the caseloads to reduce the number of PO transitions would represent a massive operational and structural change with unknown results.  Instead of restructuring how Probation caseloads are managed, a more youth-centered approach was proposed.  In 2022, the Department implemented Child and Family Teams (CFT) for all its cases. This model emphasizes support from an integrated team that includes the youth, his or her family, natural and community supports, Probation Officers they encounter, and other professionals as they move within the juvenile justice continuum. In this way, there is a continuous group meeting about the youth’s goals and challenges as they progress through the system; CFTs encourage collaboration, emphasize teamwork, and keep the service professionals they use apprised of all changes to their case.  All Probation Officers have been trained and the results have been promising.</a:t>
            </a:r>
            <a:endParaRPr lang="en-US" sz="10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0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The CFT model has continued to thrive and is now used in all non-Diversion cases.  In the coming year, the plan is to provide pre- and post-surveys to CFT youths and their families to gauge success and make improvements where needed.  Also due to the dynamic nature of the youth population, DPOs serve youth on their caseload with a variety of risk levels and needs; therefore, more than ever before POs may retain a specific youth for longer periods.</a:t>
            </a:r>
            <a:endParaRPr lang="en-US" sz="10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910592"/>
      </p:ext>
    </p:extLst>
  </p:cSld>
  <p:clrMapOvr>
    <a:masterClrMapping/>
  </p:clrMapOvr>
  <p:transition spd="slow" advClick="0" advTm="1000">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descr="1">
            <a:extLst>
              <a:ext uri="{FF2B5EF4-FFF2-40B4-BE49-F238E27FC236}">
                <a16:creationId xmlns:a16="http://schemas.microsoft.com/office/drawing/2014/main" id="{8381B8EE-638D-4BC7-B652-3103EA6D22B1}"/>
              </a:ext>
              <a:ext uri="{C183D7F6-B498-43B3-948B-1728B52AA6E4}">
                <adec:decorative xmlns:adec="http://schemas.microsoft.com/office/drawing/2017/decorative" val="0"/>
              </a:ext>
            </a:extLst>
          </p:cNvPr>
          <p:cNvSpPr>
            <a:spLocks noGrp="1"/>
          </p:cNvSpPr>
          <p:nvPr>
            <p:ph type="body" sz="quarter" idx="12"/>
          </p:nvPr>
        </p:nvSpPr>
        <p:spPr>
          <a:xfrm>
            <a:off x="3427966" y="1612713"/>
            <a:ext cx="2824279" cy="646331"/>
          </a:xfrm>
        </p:spPr>
        <p:txBody>
          <a:bodyPr/>
          <a:lstStyle/>
          <a:p>
            <a:endParaRPr lang="en-US" dirty="0"/>
          </a:p>
        </p:txBody>
      </p:sp>
      <p:sp>
        <p:nvSpPr>
          <p:cNvPr id="15" name="Text Placeholder 14">
            <a:extLst>
              <a:ext uri="{FF2B5EF4-FFF2-40B4-BE49-F238E27FC236}">
                <a16:creationId xmlns:a16="http://schemas.microsoft.com/office/drawing/2014/main" id="{93244940-ACF0-4969-9AB6-290C96152D96}"/>
              </a:ext>
            </a:extLst>
          </p:cNvPr>
          <p:cNvSpPr>
            <a:spLocks noGrp="1"/>
          </p:cNvSpPr>
          <p:nvPr>
            <p:ph type="title" idx="4294967295"/>
          </p:nvPr>
        </p:nvSpPr>
        <p:spPr>
          <a:xfrm>
            <a:off x="3276600" y="2990850"/>
            <a:ext cx="8610600" cy="1338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0" b="1" i="0" u="none" strike="noStrike" kern="100" cap="none" spc="-150" normalizeH="0" baseline="0" noProof="0" dirty="0">
                <a:ln>
                  <a:noFill/>
                </a:ln>
                <a:solidFill>
                  <a:schemeClr val="bg1"/>
                </a:solidFill>
                <a:effectLst/>
                <a:uLnTx/>
                <a:uFillTx/>
                <a:latin typeface="Montserrat" pitchFamily="2" charset="77"/>
                <a:ea typeface="+mn-ea"/>
                <a:cs typeface="+mn-cs"/>
              </a:rPr>
              <a:t>Overview</a:t>
            </a:r>
          </a:p>
        </p:txBody>
      </p:sp>
      <p:sp>
        <p:nvSpPr>
          <p:cNvPr id="16" name="Text Placeholder 15">
            <a:extLst>
              <a:ext uri="{FF2B5EF4-FFF2-40B4-BE49-F238E27FC236}">
                <a16:creationId xmlns:a16="http://schemas.microsoft.com/office/drawing/2014/main" id="{EA7A7EF6-C99B-4204-B7D3-03F0040DD5B8}"/>
              </a:ext>
            </a:extLst>
          </p:cNvPr>
          <p:cNvSpPr>
            <a:spLocks noGrp="1"/>
          </p:cNvSpPr>
          <p:nvPr>
            <p:ph type="body" sz="quarter" idx="11"/>
          </p:nvPr>
        </p:nvSpPr>
        <p:spPr>
          <a:xfrm>
            <a:off x="3546475" y="4482153"/>
            <a:ext cx="7054850" cy="265457"/>
          </a:xfrm>
        </p:spPr>
        <p:txBody>
          <a:bodyPr/>
          <a:lstStyle/>
          <a:p>
            <a:r>
              <a:rPr lang="en-US" dirty="0"/>
              <a:t>Juvenile Justice Coordinating Council</a:t>
            </a:r>
          </a:p>
        </p:txBody>
      </p:sp>
      <p:pic>
        <p:nvPicPr>
          <p:cNvPr id="14" name="Picture 13" descr="Probation badge">
            <a:extLst>
              <a:ext uri="{FF2B5EF4-FFF2-40B4-BE49-F238E27FC236}">
                <a16:creationId xmlns:a16="http://schemas.microsoft.com/office/drawing/2014/main" id="{6B9E9F9E-BE9F-BD4B-8F35-05D850FEC93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459" y="2334698"/>
            <a:ext cx="2133600" cy="2133600"/>
          </a:xfrm>
          <a:prstGeom prst="rect">
            <a:avLst/>
          </a:prstGeom>
        </p:spPr>
      </p:pic>
    </p:spTree>
    <p:extLst>
      <p:ext uri="{BB962C8B-B14F-4D97-AF65-F5344CB8AC3E}">
        <p14:creationId xmlns:p14="http://schemas.microsoft.com/office/powerpoint/2010/main" val="3154397159"/>
      </p:ext>
    </p:extLst>
  </p:cSld>
  <p:clrMapOvr>
    <a:masterClrMapping/>
  </p:clrMapOvr>
  <p:transition spd="slow" advClick="0" advTm="1000">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418419"/>
          </a:xfrm>
        </p:spPr>
        <p:txBody>
          <a:bodyPr/>
          <a:lstStyle/>
          <a:p>
            <a:r>
              <a:rPr lang="en-US" i="1" dirty="0"/>
              <a:t>Describe how your Plan has been updated for this year.</a:t>
            </a:r>
          </a:p>
          <a:p>
            <a:r>
              <a:rPr lang="en-US" dirty="0"/>
              <a:t>Pg. 9: Priorities for Detention Decision Making and Alternatives to Detention</a:t>
            </a:r>
          </a:p>
          <a:p>
            <a:pPr marL="342900" marR="0" lvl="0" indent="-342900">
              <a:lnSpc>
                <a:spcPct val="107000"/>
              </a:lnSpc>
              <a:spcBef>
                <a:spcPts val="0"/>
              </a:spcBef>
              <a:spcAft>
                <a:spcPts val="0"/>
              </a:spcAft>
              <a:buFont typeface="Symbol" panose="05050102010706020507" pitchFamily="18" charset="2"/>
              <a:buChar char=""/>
            </a:pPr>
            <a:r>
              <a:rPr lang="en-US" sz="1600" dirty="0"/>
              <a:t>Task: Revise and validate the detention risk assessment instrument (DRAI) or adopt an already validated tool and adapt to local context and establish clear override policies. </a:t>
            </a: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Update 2023: The revised DRAI was implemented in 2021 and data is being collected to validate the tool and determine how well it is being used.</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Data collection for the DRAI continues, once sufficient occurrences have been obtained a validation will take place.</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0151445"/>
      </p:ext>
    </p:extLst>
  </p:cSld>
  <p:clrMapOvr>
    <a:masterClrMapping/>
  </p:clrMapOvr>
  <p:transition spd="slow" advClick="0" advTm="1000">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262496"/>
          </a:xfrm>
        </p:spPr>
        <p:txBody>
          <a:bodyPr/>
          <a:lstStyle/>
          <a:p>
            <a:r>
              <a:rPr lang="en-US" i="1" dirty="0"/>
              <a:t>Describe how your Plan has been updated for this year.</a:t>
            </a:r>
          </a:p>
          <a:p>
            <a:r>
              <a:rPr lang="en-US" dirty="0"/>
              <a:t>Pgs. 9-10: Priorities for Detention Decision Making and Alternatives to Detention</a:t>
            </a:r>
          </a:p>
          <a:p>
            <a:pPr marL="342900" marR="0" lvl="0" indent="-342900">
              <a:lnSpc>
                <a:spcPct val="107000"/>
              </a:lnSpc>
              <a:spcBef>
                <a:spcPts val="0"/>
              </a:spcBef>
              <a:spcAft>
                <a:spcPts val="0"/>
              </a:spcAft>
              <a:buFont typeface="Symbol" panose="05050102010706020507" pitchFamily="18" charset="2"/>
              <a:buChar char=""/>
            </a:pPr>
            <a:r>
              <a:rPr lang="en-US" sz="1400" dirty="0"/>
              <a:t>Task: Develop and provide training on the DRAI, new policies and protocols, and establish a quality assurance process to analyze data and produce quarterly reports on detention decisions to review alignment with the DRAI, the use of overrides, the reasons for overrides, and to identify and address equity issues. Share reports with detention staff on a consistent basis. </a:t>
            </a: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Update 2023: The DRAI policy, training, and quality assurance processes were all established in 2021.  As stated above, data is being collected with the aim of discovering the reasons for certain overrides and how those impact equity. </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July 2023 saw the release of Probation’s “Preliminary Juvenile Racial/Ethnic Disparities Analysis: Detention Decisions” Report, to the public and the JJCC.  Among other data points, this analysis compared the rate of mandatory detention and override rates across race/ethnicities between 2014-2022 and found that rates for youth of color and white youth are comparable.</a:t>
            </a:r>
            <a:endParaRPr lang="en-US" sz="12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4702523"/>
      </p:ext>
    </p:extLst>
  </p:cSld>
  <p:clrMapOvr>
    <a:masterClrMapping/>
  </p:clrMapOvr>
  <p:transition spd="slow" advClick="0" advTm="1000">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1858522"/>
          </a:xfrm>
        </p:spPr>
        <p:txBody>
          <a:bodyPr/>
          <a:lstStyle/>
          <a:p>
            <a:r>
              <a:rPr lang="en-US" i="1" dirty="0"/>
              <a:t>Describe how your Plan has been updated for this year.</a:t>
            </a:r>
          </a:p>
          <a:p>
            <a:r>
              <a:rPr lang="en-US" dirty="0"/>
              <a:t>Pg. 10: Priorities for Detention Decision Making and Alternatives to Detention</a:t>
            </a:r>
          </a:p>
          <a:p>
            <a:pPr marL="342900" marR="0" lvl="0" indent="-342900">
              <a:lnSpc>
                <a:spcPct val="107000"/>
              </a:lnSpc>
              <a:spcBef>
                <a:spcPts val="0"/>
              </a:spcBef>
              <a:spcAft>
                <a:spcPts val="0"/>
              </a:spcAft>
              <a:buFont typeface="Symbol" panose="05050102010706020507" pitchFamily="18" charset="2"/>
              <a:buChar char=""/>
            </a:pPr>
            <a:r>
              <a:rPr lang="en-US" sz="1400" dirty="0"/>
              <a:t>Task: Partner with HSD and other service systems/community-based organizations to expand eligibility criteria for currently available shelter beds/crisis intervention to also include youth involved in the juvenile justice system and create guidelines to support the use of these beds as an alternative to detention. </a:t>
            </a: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No update currently.</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9512246"/>
      </p:ext>
    </p:extLst>
  </p:cSld>
  <p:clrMapOvr>
    <a:masterClrMapping/>
  </p:clrMapOvr>
  <p:transition spd="slow" advClick="0" advTm="1000">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550057"/>
          </a:xfrm>
        </p:spPr>
        <p:txBody>
          <a:bodyPr/>
          <a:lstStyle/>
          <a:p>
            <a:r>
              <a:rPr lang="en-US" i="1" dirty="0"/>
              <a:t>Describe how your Plan has been updated for this year.</a:t>
            </a:r>
          </a:p>
          <a:p>
            <a:r>
              <a:rPr lang="en-US" dirty="0"/>
              <a:t>Pg. 10: Priorities and Recommendations for Juvenile Equity &amp; Training</a:t>
            </a:r>
          </a:p>
          <a:p>
            <a:pPr marR="0" lvl="0">
              <a:lnSpc>
                <a:spcPct val="107000"/>
              </a:lnSpc>
              <a:spcBef>
                <a:spcPts val="0"/>
              </a:spcBef>
              <a:spcAft>
                <a:spcPts val="0"/>
              </a:spcAft>
            </a:pPr>
            <a:r>
              <a:rPr lang="en-US" sz="1400" dirty="0"/>
              <a:t>**Recommendation for the Juvenile Equity &amp; Training Goal Area: Update language to allow for completion, such as incorporating into a policy or formalizing already established procedures.** </a:t>
            </a:r>
          </a:p>
          <a:p>
            <a:pPr marL="342900" marR="0" lvl="0" indent="-342900">
              <a:lnSpc>
                <a:spcPct val="107000"/>
              </a:lnSpc>
              <a:spcBef>
                <a:spcPts val="0"/>
              </a:spcBef>
              <a:spcAft>
                <a:spcPts val="0"/>
              </a:spcAft>
              <a:buFont typeface="Symbol" panose="05050102010706020507" pitchFamily="18" charset="2"/>
              <a:buChar char=""/>
            </a:pPr>
            <a:r>
              <a:rPr lang="en-US" sz="1400" dirty="0"/>
              <a:t>Task: Incorporate considerations around equity and cultural competence into staff and supervisor meetings and trainings and include a process to regularly share and review data on equity at all points of the juvenile justice continuum.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Update 2023: Equity, gender-responsive, and trauma-informed care training are a regular part of the annual training plan for all Department staff.</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Completed</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19403"/>
      </p:ext>
    </p:extLst>
  </p:cSld>
  <p:clrMapOvr>
    <a:masterClrMapping/>
  </p:clrMapOvr>
  <p:transition spd="slow" advClick="0" advTm="1000">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780569"/>
          </a:xfrm>
        </p:spPr>
        <p:txBody>
          <a:bodyPr/>
          <a:lstStyle/>
          <a:p>
            <a:r>
              <a:rPr lang="en-US" i="1" dirty="0"/>
              <a:t>Describe how your Plan has been updated for this year.</a:t>
            </a:r>
          </a:p>
          <a:p>
            <a:r>
              <a:rPr lang="en-US" dirty="0"/>
              <a:t>Pg. 10: Priorities and Recommendations for Juvenile Equity &amp; Training</a:t>
            </a:r>
          </a:p>
          <a:p>
            <a:pPr marR="0" lvl="0">
              <a:lnSpc>
                <a:spcPct val="107000"/>
              </a:lnSpc>
              <a:spcBef>
                <a:spcPts val="0"/>
              </a:spcBef>
              <a:spcAft>
                <a:spcPts val="0"/>
              </a:spcAft>
            </a:pPr>
            <a:r>
              <a:rPr lang="en-US" sz="1400" dirty="0"/>
              <a:t>**Recommendation for the Juvenile Equity &amp; Training Goal Area: Update language to allow for completion, such as incorporating into a policy or formalizing already established procedures.** </a:t>
            </a:r>
          </a:p>
          <a:p>
            <a:pPr marL="342900" marR="0" lvl="0" indent="-342900">
              <a:lnSpc>
                <a:spcPct val="107000"/>
              </a:lnSpc>
              <a:spcBef>
                <a:spcPts val="0"/>
              </a:spcBef>
              <a:spcAft>
                <a:spcPts val="0"/>
              </a:spcAft>
              <a:buFont typeface="Symbol" panose="05050102010706020507" pitchFamily="18" charset="2"/>
              <a:buChar char=""/>
            </a:pPr>
            <a:r>
              <a:rPr lang="en-US" sz="1400" dirty="0"/>
              <a:t>Task: Review current training offerings for Juvenile Hall staff and ensure that the Department is offering a robust set of trainings that includes research and best practices focused on adolescent development, positive behavior change, implicit bias, and cultural competence.</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Update 2023: Trainings have been implemented and are reviewed at regular intervals by Juvenile Probation management, the Probation Training Unit, and the Program, Planning and Evaluation Team.</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Completed</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3158155"/>
      </p:ext>
    </p:extLst>
  </p:cSld>
  <p:clrMapOvr>
    <a:masterClrMapping/>
  </p:clrMapOvr>
  <p:transition spd="slow" advClick="0" advTm="1000">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870594"/>
          </a:xfrm>
        </p:spPr>
        <p:txBody>
          <a:bodyPr/>
          <a:lstStyle/>
          <a:p>
            <a:r>
              <a:rPr lang="en-US" i="1" dirty="0"/>
              <a:t>Describe how your Plan has been updated for this year.</a:t>
            </a:r>
          </a:p>
          <a:p>
            <a:r>
              <a:rPr lang="en-US" dirty="0"/>
              <a:t>Pgs. 10-11: Priorities and Recommendations for Detention Services</a:t>
            </a:r>
          </a:p>
          <a:p>
            <a:r>
              <a:rPr lang="en-US" sz="1400" dirty="0"/>
              <a:t>**Recommendation for the Detention Service Goal Area: Update language to allow for completion, such as incorporating into a policy or formalizing already established procedures** </a:t>
            </a:r>
          </a:p>
          <a:p>
            <a:pPr marL="342900" marR="0" lvl="0" indent="-342900">
              <a:lnSpc>
                <a:spcPct val="107000"/>
              </a:lnSpc>
              <a:spcBef>
                <a:spcPts val="0"/>
              </a:spcBef>
              <a:spcAft>
                <a:spcPts val="0"/>
              </a:spcAft>
              <a:buFont typeface="Symbol" panose="05050102010706020507" pitchFamily="18" charset="2"/>
              <a:buChar char=""/>
            </a:pPr>
            <a:r>
              <a:rPr lang="en-US" sz="1400" dirty="0"/>
              <a:t>Task: Expand partnerships with local community-based providers with the goal of continuing their service provision in the community for youth post-release.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The Probation Department has many community-based partners that it works regularly with to help youth re-enter into the community. </a:t>
            </a:r>
            <a:endParaRPr lang="en-US" sz="1200" dirty="0">
              <a:latin typeface="Montserrat" panose="00000500000000000000" pitchFamily="2"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rPr>
              <a:t>Update 2024:  Sonoma County continues to cultivate relationships and partner closely with community-based organizations to help youths transition from the Juvenile Hall to the community.  In addition, Sonoma County has added a DPO III and IV who are dedicated to facilitating youths and their families’ movement through the justice system from intake to reentry. </a:t>
            </a:r>
            <a:endParaRPr lang="en-US" sz="12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5118493"/>
      </p:ext>
    </p:extLst>
  </p:cSld>
  <p:clrMapOvr>
    <a:masterClrMapping/>
  </p:clrMapOvr>
  <p:transition spd="slow" advClick="0" advTm="1000">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069879"/>
          </a:xfrm>
        </p:spPr>
        <p:txBody>
          <a:bodyPr/>
          <a:lstStyle/>
          <a:p>
            <a:r>
              <a:rPr lang="en-US" i="1" dirty="0"/>
              <a:t>Describe how your Plan has been updated for this year.</a:t>
            </a:r>
          </a:p>
          <a:p>
            <a:r>
              <a:rPr lang="en-US" dirty="0"/>
              <a:t>Pg. 11: Priorities and Recommendations for Detention Services</a:t>
            </a:r>
          </a:p>
          <a:p>
            <a:r>
              <a:rPr lang="en-US" sz="1400" dirty="0"/>
              <a:t>**Recommendation for the Detention Service Goal Area: Update language to allow for completion, such as incorporating into a policy or formalizing already established procedures** </a:t>
            </a:r>
          </a:p>
          <a:p>
            <a:pPr marL="342900" marR="0" lvl="0" indent="-342900">
              <a:lnSpc>
                <a:spcPct val="107000"/>
              </a:lnSpc>
              <a:spcBef>
                <a:spcPts val="0"/>
              </a:spcBef>
              <a:spcAft>
                <a:spcPts val="0"/>
              </a:spcAft>
              <a:buFont typeface="Symbol" panose="05050102010706020507" pitchFamily="18" charset="2"/>
              <a:buChar char=""/>
            </a:pPr>
            <a:r>
              <a:rPr lang="en-US" sz="1400" dirty="0"/>
              <a:t>Task: Expand the availability of research-based mental health, substance use, and CBT services in detention, including through partnerships with additional community-based providers.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While all sectors are experiencing issues around recruitment demands for mental health providers, the Probation Department is doing all it can to maintain its internal and community-based providers.  Quality assurance and data collection remains a main feature of this programming.</a:t>
            </a:r>
            <a:endParaRPr lang="en-US" sz="12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While many county agencies and CBO services continue to experience problems with hiring and retention, Sonoma County is working to enhance the number of providers who can provide services in person and via telehealth.  The County is encouraging providers who specialize in working with youths and families in anticipation of, and after reentry into the community to help ensure seamless provision of services. </a:t>
            </a:r>
            <a:endParaRPr lang="en-US" sz="12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2169019"/>
      </p:ext>
    </p:extLst>
  </p:cSld>
  <p:clrMapOvr>
    <a:masterClrMapping/>
  </p:clrMapOvr>
  <p:transition spd="slow" advClick="0" advTm="1000">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243708"/>
          </a:xfrm>
        </p:spPr>
        <p:txBody>
          <a:bodyPr/>
          <a:lstStyle/>
          <a:p>
            <a:r>
              <a:rPr lang="en-US" i="1" dirty="0"/>
              <a:t>Describe how your Plan has been updated for this year.</a:t>
            </a:r>
          </a:p>
          <a:p>
            <a:r>
              <a:rPr lang="en-US" dirty="0"/>
              <a:t>Pg. 11: Priorities for Quality Assurance &amp; Data Collection</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400" dirty="0"/>
              <a:t>Task: Establish performance-based requirements for providers, develop an associated quality assurance, oversight, and continuous quality improvement process, deepen commitment to increasing capacity for high-quality, community-based programming, and reallocate resources to more effective programs</a:t>
            </a:r>
            <a:r>
              <a:rPr lang="en-US" sz="12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The Probation Department is committed to using the Results Based Accountability (RBA) model, a countywide initiative aimed at streamlining safety net data collection, performance measure tracking, and transparency.  The RBA model is being modified to include an anti-racist emphasis module, set for release by the end of 2023.  Provider contracts are being updated to reflect these Performance Measure goals as they are executed.</a:t>
            </a:r>
            <a:endParaRPr lang="en-US" sz="1100" dirty="0">
              <a:latin typeface="Montserrat" panose="00000500000000000000" pitchFamily="2"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rPr>
              <a:t>Update 2024:  All new provider contracts include Antiracist Results Based Accountability (AR-RBA) Plans and ongoing collaborative performance monitoring requirements.</a:t>
            </a:r>
            <a:endParaRPr lang="en-US" sz="12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607781"/>
      </p:ext>
    </p:extLst>
  </p:cSld>
  <p:clrMapOvr>
    <a:masterClrMapping/>
  </p:clrMapOvr>
  <p:transition spd="slow" advClick="0" advTm="1000">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026773"/>
          </a:xfrm>
        </p:spPr>
        <p:txBody>
          <a:bodyPr/>
          <a:lstStyle/>
          <a:p>
            <a:r>
              <a:rPr lang="en-US" i="1" dirty="0"/>
              <a:t>Describe how your Plan has been updated for this year.</a:t>
            </a:r>
          </a:p>
          <a:p>
            <a:r>
              <a:rPr lang="en-US" dirty="0"/>
              <a:t>Pg. 11: Priorities for Quality Assurance &amp; Data Collection</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400" dirty="0"/>
              <a:t>Task: Based on results from above and IOYouth analysis, better align contracted services with youth’s needs and identified service gaps, to include creation of more behavioral health treatment services, as well as addressing equity and geographic service gaps. </a:t>
            </a:r>
          </a:p>
          <a:p>
            <a:pPr marL="742950" marR="0" lvl="1" indent="-285750">
              <a:lnSpc>
                <a:spcPct val="107000"/>
              </a:lnSpc>
              <a:spcBef>
                <a:spcPts val="0"/>
              </a:spcBef>
              <a:spcAft>
                <a:spcPts val="80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Sonoma County is organizing efforts to implement CalAIM requirements, focused on behavioral health services for those in detention and assuring continuity of care upon reentry.  </a:t>
            </a:r>
            <a:endParaRPr lang="en-US" sz="12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3487329"/>
      </p:ext>
    </p:extLst>
  </p:cSld>
  <p:clrMapOvr>
    <a:masterClrMapping/>
  </p:clrMapOvr>
  <p:transition spd="slow" advClick="0" advTm="1000">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3441327"/>
          </a:xfrm>
        </p:spPr>
        <p:txBody>
          <a:bodyPr/>
          <a:lstStyle/>
          <a:p>
            <a:r>
              <a:rPr lang="en-US" i="1" dirty="0"/>
              <a:t>Describe how your Plan has been updated for this year.</a:t>
            </a:r>
          </a:p>
          <a:p>
            <a:r>
              <a:rPr lang="en-US" dirty="0"/>
              <a:t>Pg. 11: Priorities for Quality Assurance &amp; Data Collection</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400" dirty="0"/>
              <a:t>Task: Establish shared program performance/ outcome measures and consistent data collection expectations to improve data collection for service providers; develop and track outcome measures as well as program participation data for services provided by the Probation Department.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Montserrat" panose="00000500000000000000" pitchFamily="2" charset="0"/>
                <a:ea typeface="Times New Roman" panose="02020603050405020304" pitchFamily="18" charset="0"/>
                <a:cs typeface="Times New Roman" panose="02020603050405020304" pitchFamily="18" charset="0"/>
              </a:rPr>
              <a:t>Update 2023: In addition to using the RBA model, the Probation Department collaborates with all its providers on a Community-Based Organization Outcomes Report, the next due for release at the end of 2023.</a:t>
            </a:r>
            <a:endParaRPr lang="en-US" sz="11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The release of the Community-Based Organization Outcomes Report was delayed addressing concerns about how data is collected by the Probation Department.  Intake forms and surveys were gathered from all funded program providers and reviewed by the JJCC to better understand how racial, ethnic, and gender data is collected across Sonoma County.  The Community-Based Organization Outcomes Report will be revised and integrate the lessons learned to help determine what improvements the Probation Department can make; release is targeted for mid-2024.</a:t>
            </a:r>
            <a:endParaRPr lang="en-US" sz="11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0507001"/>
      </p:ext>
    </p:extLst>
  </p:cSld>
  <p:clrMapOvr>
    <a:masterClrMapping/>
  </p:clrMapOvr>
  <p:transition spd="slow" advClick="0" advTm="1000">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44299A-BA0D-488C-AFFF-B279AA1A4C2C}"/>
              </a:ext>
              <a:ext uri="{C183D7F6-B498-43B3-948B-1728B52AA6E4}">
                <adec:decorative xmlns:adec="http://schemas.microsoft.com/office/drawing/2017/decorative" val="1"/>
              </a:ext>
            </a:extLst>
          </p:cNvPr>
          <p:cNvSpPr>
            <a:spLocks noGrp="1"/>
          </p:cNvSpPr>
          <p:nvPr>
            <p:ph type="body" sz="quarter" idx="12"/>
          </p:nvPr>
        </p:nvSpPr>
        <p:spPr>
          <a:xfrm>
            <a:off x="6629400" y="608508"/>
            <a:ext cx="4953000" cy="286232"/>
          </a:xfrm>
        </p:spPr>
        <p:txBody>
          <a:bodyPr/>
          <a:lstStyle/>
          <a:p>
            <a:endParaRPr lang="en-US" dirty="0"/>
          </a:p>
        </p:txBody>
      </p:sp>
      <p:sp>
        <p:nvSpPr>
          <p:cNvPr id="3" name="Text Placeholder 2">
            <a:extLst>
              <a:ext uri="{FF2B5EF4-FFF2-40B4-BE49-F238E27FC236}">
                <a16:creationId xmlns:a16="http://schemas.microsoft.com/office/drawing/2014/main" id="{84ACE3D6-5451-470E-8903-30CC8AEAED83}"/>
              </a:ext>
            </a:extLst>
          </p:cNvPr>
          <p:cNvSpPr>
            <a:spLocks noGrp="1"/>
          </p:cNvSpPr>
          <p:nvPr>
            <p:ph type="title" idx="4294967295"/>
          </p:nvPr>
        </p:nvSpPr>
        <p:spPr>
          <a:xfrm>
            <a:off x="838200" y="2209800"/>
            <a:ext cx="9296400" cy="923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chemeClr val="tx1"/>
                </a:solidFill>
                <a:effectLst/>
                <a:uLnTx/>
                <a:uFillTx/>
                <a:latin typeface="Montserrat SemiBold" pitchFamily="2" charset="77"/>
                <a:ea typeface="+mn-ea"/>
                <a:cs typeface="+mn-cs"/>
              </a:rPr>
              <a:t>Roadmap for today</a:t>
            </a:r>
          </a:p>
        </p:txBody>
      </p:sp>
      <p:sp>
        <p:nvSpPr>
          <p:cNvPr id="4" name="Text Placeholder 3">
            <a:extLst>
              <a:ext uri="{FF2B5EF4-FFF2-40B4-BE49-F238E27FC236}">
                <a16:creationId xmlns:a16="http://schemas.microsoft.com/office/drawing/2014/main" id="{CE1B4EBB-162A-41E7-B6A1-0A2A2B2B5981}"/>
              </a:ext>
            </a:extLst>
          </p:cNvPr>
          <p:cNvSpPr>
            <a:spLocks noGrp="1"/>
          </p:cNvSpPr>
          <p:nvPr>
            <p:ph type="body" sz="quarter" idx="11"/>
          </p:nvPr>
        </p:nvSpPr>
        <p:spPr>
          <a:xfrm>
            <a:off x="914400" y="3135983"/>
            <a:ext cx="9296400" cy="3264817"/>
          </a:xfrm>
        </p:spPr>
        <p:txBody>
          <a:bodyPr/>
          <a:lstStyle/>
          <a:p>
            <a:r>
              <a:rPr lang="en-US" dirty="0"/>
              <a:t>Roadmap</a:t>
            </a:r>
          </a:p>
          <a:p>
            <a:pPr marL="285750" indent="-285750">
              <a:buFont typeface="Arial" panose="020B0604020202020204" pitchFamily="34" charset="0"/>
              <a:buChar char="•"/>
            </a:pPr>
            <a:r>
              <a:rPr lang="en-US" sz="1600" dirty="0"/>
              <a:t>Provide context for the 2024 Annual JJCPA-YOBG Plan</a:t>
            </a:r>
          </a:p>
          <a:p>
            <a:pPr marL="285750" indent="-285750">
              <a:buFont typeface="Arial" panose="020B0604020202020204" pitchFamily="34" charset="0"/>
              <a:buChar char="•"/>
            </a:pPr>
            <a:r>
              <a:rPr lang="en-US" sz="1600" dirty="0"/>
              <a:t>Review the Plan components: </a:t>
            </a:r>
          </a:p>
          <a:p>
            <a:pPr marL="971550" lvl="1" indent="-285750"/>
            <a:r>
              <a:rPr lang="en-US" sz="1600" dirty="0"/>
              <a:t>Part I: Service Needs, Priorities &amp; Strategy (including the Comprehensive Multiagency Juvenile Justice Plan), </a:t>
            </a:r>
          </a:p>
          <a:p>
            <a:pPr marL="971550" lvl="1" indent="-285750"/>
            <a:r>
              <a:rPr lang="en-US" sz="1600" dirty="0"/>
              <a:t>Part II: JJCPA funding and;</a:t>
            </a:r>
          </a:p>
          <a:p>
            <a:pPr marL="971550" lvl="1" indent="-285750"/>
            <a:r>
              <a:rPr lang="en-US" sz="1600" dirty="0"/>
              <a:t>Part III: YOBG funding</a:t>
            </a:r>
          </a:p>
          <a:p>
            <a:pPr marL="285750" indent="-285750">
              <a:buFont typeface="Arial" panose="020B0604020202020204" pitchFamily="34" charset="0"/>
              <a:buChar char="•"/>
            </a:pPr>
            <a:r>
              <a:rPr lang="en-US" sz="1600" dirty="0"/>
              <a:t>Review Funded Program documents</a:t>
            </a:r>
          </a:p>
          <a:p>
            <a:pPr marL="285750" indent="-285750">
              <a:buFont typeface="Arial" panose="020B0604020202020204" pitchFamily="34" charset="0"/>
              <a:buChar char="•"/>
            </a:pPr>
            <a:r>
              <a:rPr lang="en-US" sz="1600" dirty="0"/>
              <a:t>Discuss and address questions or comments</a:t>
            </a:r>
          </a:p>
          <a:p>
            <a:pPr marL="285750" indent="-285750">
              <a:buFont typeface="Arial" panose="020B0604020202020204" pitchFamily="34" charset="0"/>
              <a:buChar char="•"/>
            </a:pPr>
            <a:r>
              <a:rPr lang="en-US" sz="1600" dirty="0"/>
              <a:t>Vote on the Plan</a:t>
            </a:r>
          </a:p>
          <a:p>
            <a:pPr marL="285750" indent="-285750">
              <a:buFont typeface="Arial" panose="020B0604020202020204" pitchFamily="34" charset="0"/>
              <a:buChar char="•"/>
            </a:pPr>
            <a:r>
              <a:rPr lang="en-US" sz="1600" dirty="0"/>
              <a:t>Provide Next Steps to the JJCC</a:t>
            </a:r>
          </a:p>
          <a:p>
            <a:pPr marL="285750" indent="-285750">
              <a:buFont typeface="Arial" panose="020B0604020202020204" pitchFamily="34" charset="0"/>
              <a:buChar char="•"/>
            </a:pPr>
            <a:endParaRPr lang="en-US" dirty="0"/>
          </a:p>
          <a:p>
            <a:endParaRPr lang="en-US" dirty="0"/>
          </a:p>
          <a:p>
            <a:endParaRPr lang="en-US" sz="1400" dirty="0"/>
          </a:p>
        </p:txBody>
      </p:sp>
    </p:spTree>
    <p:extLst>
      <p:ext uri="{BB962C8B-B14F-4D97-AF65-F5344CB8AC3E}">
        <p14:creationId xmlns:p14="http://schemas.microsoft.com/office/powerpoint/2010/main" val="1467961955"/>
      </p:ext>
    </p:extLst>
  </p:cSld>
  <p:clrMapOvr>
    <a:masterClrMapping/>
  </p:clrMapOvr>
  <p:transition spd="slow" advClick="0" advTm="1000">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3044038"/>
          </a:xfrm>
        </p:spPr>
        <p:txBody>
          <a:bodyPr/>
          <a:lstStyle/>
          <a:p>
            <a:r>
              <a:rPr lang="en-US" i="1" dirty="0"/>
              <a:t>Describe how your Plan has been updated for this year.</a:t>
            </a:r>
          </a:p>
          <a:p>
            <a:r>
              <a:rPr lang="en-US" dirty="0"/>
              <a:t>Pg. 12: Priorities for Quality Assurance &amp; Data Collection</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600" dirty="0"/>
              <a:t>Task: Develop an ethnic and racial disparity report.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latin typeface="Montserrat" panose="00000500000000000000" pitchFamily="2" charset="0"/>
                <a:ea typeface="Times New Roman" panose="02020603050405020304" pitchFamily="18" charset="0"/>
                <a:cs typeface="Times New Roman" panose="02020603050405020304" pitchFamily="18" charset="0"/>
              </a:rPr>
              <a:t>Update 2023: The Juvenile and Ethic Racial Disparities Analysis is nearing completion. The details of this Analysis are discussed further, below.</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As above, July 2023 saw the release of Probation’s “Preliminary Juvenile Racial/Ethnic Disparities Analysis: Detention Decisions” Report, to the public and the JJCC.  In the coming year Probation plans to complete the next phase in the Racial and Ethnic Disparities Analysis, focused on Diversion/Petition Filing decisions, with a goal of advancing our shared understanding of where disparities exist and what policy changes to consider in response.</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489058"/>
      </p:ext>
    </p:extLst>
  </p:cSld>
  <p:clrMapOvr>
    <a:masterClrMapping/>
  </p:clrMapOvr>
  <p:transition spd="slow" advClick="0" advTm="1000">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D.	Comprehensive Plan Revisions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1891480"/>
          </a:xfrm>
        </p:spPr>
        <p:txBody>
          <a:bodyPr/>
          <a:lstStyle/>
          <a:p>
            <a:r>
              <a:rPr lang="en-US" i="1" dirty="0"/>
              <a:t>Describe how your Plan has been updated for this year.</a:t>
            </a:r>
          </a:p>
          <a:p>
            <a:r>
              <a:rPr lang="en-US" dirty="0"/>
              <a:t>Pg. 12: Priorities for Quality Assurance &amp; Data Collection</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600" dirty="0"/>
              <a:t>Task: Identifying other system performance and positive youth outcome measures.</a:t>
            </a: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212529"/>
                </a:solidFill>
                <a:effectLst/>
                <a:latin typeface="Montserrat" panose="00000500000000000000" pitchFamily="2" charset="0"/>
                <a:ea typeface="Times New Roman" panose="02020603050405020304" pitchFamily="18" charset="0"/>
                <a:cs typeface="Times New Roman" panose="02020603050405020304" pitchFamily="18" charset="0"/>
              </a:rPr>
              <a:t>Update 2023: The Sonoma County Probation Department recently released its first-ever Juvenile Recidivism Report, tracking recidivism, discussed in more detail, below.</a:t>
            </a:r>
            <a:endParaRPr lang="en-US" sz="1400" dirty="0">
              <a:effectLst/>
              <a:latin typeface="Montserrat" panose="00000500000000000000" pitchFamily="2"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400" dirty="0">
                <a:solidFill>
                  <a:srgbClr val="C00000"/>
                </a:solidFill>
                <a:effectLst/>
                <a:latin typeface="Montserrat" panose="00000500000000000000" pitchFamily="2" charset="0"/>
                <a:ea typeface="Times New Roman" panose="02020603050405020304" pitchFamily="18" charset="0"/>
                <a:cs typeface="Times New Roman" panose="02020603050405020304" pitchFamily="18" charset="0"/>
              </a:rPr>
              <a:t>Update 2024:  Completed</a:t>
            </a:r>
            <a:endParaRPr lang="en-US" sz="1400" dirty="0">
              <a:solidFill>
                <a:srgbClr val="C00000"/>
              </a:solidFill>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5605945"/>
      </p:ext>
    </p:extLst>
  </p:cSld>
  <p:clrMapOvr>
    <a:masterClrMapping/>
  </p:clrMapOvr>
  <p:transition spd="slow" advClick="0" advTm="1000">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258532"/>
          </a:xfrm>
        </p:spPr>
        <p:txBody>
          <a:bodyPr/>
          <a:lstStyle/>
          <a:p>
            <a:endParaRPr lang="en-US" sz="1200" dirty="0"/>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Questions?</a:t>
            </a:r>
          </a:p>
        </p:txBody>
      </p:sp>
    </p:spTree>
    <p:extLst>
      <p:ext uri="{BB962C8B-B14F-4D97-AF65-F5344CB8AC3E}">
        <p14:creationId xmlns:p14="http://schemas.microsoft.com/office/powerpoint/2010/main" val="3954455821"/>
      </p:ext>
    </p:extLst>
  </p:cSld>
  <p:clrMapOvr>
    <a:masterClrMapping/>
  </p:clrMapOvr>
  <p:transition spd="slow" advClick="0" advTm="1000">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II. Juvenile Justice Crime Prevention Act (JJCPA) </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E.	(A). Information Sharing and Data</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2736262"/>
          </a:xfrm>
        </p:spPr>
        <p:txBody>
          <a:bodyPr/>
          <a:lstStyle/>
          <a:p>
            <a:r>
              <a:rPr lang="en-US" i="1" dirty="0"/>
              <a:t>Describe your information systems and their ability to facilitate the sharing of data across agencies within your county. Describe the data obtained through these systems and how those data are used to measure the success of juvenile justice programs and strategies.</a:t>
            </a:r>
          </a:p>
          <a:p>
            <a:r>
              <a:rPr lang="en-US" dirty="0"/>
              <a:t>Pgs. 12-13: This section describes:</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600" dirty="0">
                <a:latin typeface="Montserrat" panose="00000500000000000000" pitchFamily="2" charset="0"/>
                <a:cs typeface="Times New Roman" panose="02020603050405020304" pitchFamily="18" charset="0"/>
              </a:rPr>
              <a:t>What data systems are in place so justice partners can share data for analysis and understanding both program successes and challenges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Montserrat" panose="00000500000000000000" pitchFamily="2" charset="0"/>
                <a:ea typeface="Calibri" panose="020F0502020204030204" pitchFamily="34" charset="0"/>
                <a:cs typeface="Times New Roman" panose="02020603050405020304" pitchFamily="18" charset="0"/>
              </a:rPr>
              <a:t>How the data being collected is being reported out.  For example, the “Racial and Ethnic Disparities Analysis: Detention Decisions” Report</a:t>
            </a:r>
            <a:endParaRPr lang="en-US" sz="1400" dirty="0">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142239"/>
      </p:ext>
    </p:extLst>
  </p:cSld>
  <p:clrMapOvr>
    <a:masterClrMapping/>
  </p:clrMapOvr>
  <p:transition spd="slow" advClick="0" advTm="1000">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II. Juvenile Justice Crime Prevention Act (JJCPA) </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479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ontserrat SemiBold" pitchFamily="2" charset="77"/>
                <a:ea typeface="+mn-ea"/>
                <a:cs typeface="+mn-cs"/>
              </a:rPr>
              <a:t>E.	(B). Juvenile Justice Coordinating Councils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2337563"/>
          </a:xfrm>
        </p:spPr>
        <p:txBody>
          <a:bodyPr/>
          <a:lstStyle/>
          <a:p>
            <a:r>
              <a:rPr lang="en-US" i="1" dirty="0"/>
              <a:t>Does your county have a fully constituted Juvenile Justice Council (JJCC) as prescribed by Welfare &amp; institutions Code 749.22?</a:t>
            </a:r>
          </a:p>
          <a:p>
            <a:r>
              <a:rPr lang="en-US" i="1" dirty="0"/>
              <a:t>If no, please list the current vacancies that exist on your JJCC, when those vacancies occurred, and your plan for filling them.</a:t>
            </a:r>
          </a:p>
          <a:p>
            <a:r>
              <a:rPr lang="en-US" dirty="0"/>
              <a:t>Pg. 13: This section describes:</a:t>
            </a:r>
          </a:p>
          <a:p>
            <a:pPr marL="342900" marR="0" lvl="0" indent="-342900">
              <a:lnSpc>
                <a:spcPct val="107000"/>
              </a:lnSpc>
              <a:spcBef>
                <a:spcPts val="0"/>
              </a:spcBef>
              <a:spcAft>
                <a:spcPts val="0"/>
              </a:spcAft>
              <a:buFont typeface="Symbol" panose="05050102010706020507" pitchFamily="18" charset="2"/>
              <a:buChar char=""/>
            </a:pPr>
            <a:endParaRPr lang="en-US" sz="1400" dirty="0"/>
          </a:p>
          <a:p>
            <a:pPr marL="342900" marR="0" lvl="0" indent="-342900">
              <a:lnSpc>
                <a:spcPct val="107000"/>
              </a:lnSpc>
              <a:spcBef>
                <a:spcPts val="0"/>
              </a:spcBef>
              <a:spcAft>
                <a:spcPts val="0"/>
              </a:spcAft>
              <a:buFont typeface="Symbol" panose="05050102010706020507" pitchFamily="18" charset="2"/>
              <a:buChar char=""/>
            </a:pPr>
            <a:r>
              <a:rPr lang="en-US" sz="1600" dirty="0">
                <a:latin typeface="Montserrat" panose="00000500000000000000" pitchFamily="2" charset="0"/>
                <a:cs typeface="Times New Roman" panose="02020603050405020304" pitchFamily="18" charset="0"/>
              </a:rPr>
              <a:t>Whether or not Sonoma County has an active JJCC.</a:t>
            </a:r>
          </a:p>
          <a:p>
            <a:pPr marL="342900" marR="0" lvl="0" indent="-342900">
              <a:lnSpc>
                <a:spcPct val="107000"/>
              </a:lnSpc>
              <a:spcBef>
                <a:spcPts val="0"/>
              </a:spcBef>
              <a:spcAft>
                <a:spcPts val="0"/>
              </a:spcAft>
              <a:buFont typeface="Symbol" panose="05050102010706020507" pitchFamily="18" charset="2"/>
              <a:buChar char=""/>
            </a:pPr>
            <a:r>
              <a:rPr lang="en-US" sz="1600" dirty="0">
                <a:latin typeface="Montserrat" panose="00000500000000000000" pitchFamily="2" charset="0"/>
                <a:ea typeface="Calibri" panose="020F0502020204030204" pitchFamily="34" charset="0"/>
                <a:cs typeface="Times New Roman" panose="02020603050405020304" pitchFamily="18" charset="0"/>
              </a:rPr>
              <a:t>What vacancies, if any, are present.</a:t>
            </a:r>
            <a:endParaRPr lang="en-US" sz="1400" dirty="0">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865789"/>
      </p:ext>
    </p:extLst>
  </p:cSld>
  <p:clrMapOvr>
    <a:masterClrMapping/>
  </p:clrMapOvr>
  <p:transition spd="slow" advClick="0" advTm="1000">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II. Juvenile Justice Crime Prevention Act (JJCPA) </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757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ontserrat SemiBold" pitchFamily="2" charset="77"/>
                <a:ea typeface="+mn-ea"/>
                <a:cs typeface="+mn-cs"/>
              </a:rPr>
              <a:t>E.	(C). Funded Programs, Strategies and/or System Enhancements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2222147"/>
          </a:xfrm>
        </p:spPr>
        <p:txBody>
          <a:bodyPr/>
          <a:lstStyle/>
          <a:p>
            <a:r>
              <a:rPr lang="en-US" i="1" dirty="0"/>
              <a:t>Using the spaces below describe each program, strategy and/or system enhancement that will be supported with funding from JJCPA, identifying anything that is co-funded with Youthful Offender Block (YOBG) funding.</a:t>
            </a:r>
          </a:p>
          <a:p>
            <a:r>
              <a:rPr lang="en-US" dirty="0"/>
              <a:t>Pgs. 13-18: This section describes:</a:t>
            </a:r>
          </a:p>
          <a:p>
            <a:pPr marL="285750" indent="-285750">
              <a:buFont typeface="Arial" panose="020B0604020202020204" pitchFamily="34" charset="0"/>
              <a:buChar char="•"/>
            </a:pPr>
            <a:r>
              <a:rPr lang="en-US" sz="1600" dirty="0">
                <a:latin typeface="Montserrat" panose="00000500000000000000" pitchFamily="2" charset="0"/>
              </a:rPr>
              <a:t>Which programs are funded by the JJCPA grant</a:t>
            </a:r>
          </a:p>
          <a:p>
            <a:pPr marL="285750" indent="-285750">
              <a:buFont typeface="Arial" panose="020B0604020202020204" pitchFamily="34" charset="0"/>
              <a:buChar char="•"/>
            </a:pPr>
            <a:r>
              <a:rPr lang="en-US" sz="1600" dirty="0">
                <a:latin typeface="Montserrat" panose="00000500000000000000" pitchFamily="2" charset="0"/>
              </a:rPr>
              <a:t>A review of these programs will be consolidated in our review of the “Funded Programs” document at the end of the YOBG section</a:t>
            </a:r>
          </a:p>
        </p:txBody>
      </p:sp>
    </p:spTree>
    <p:extLst>
      <p:ext uri="{BB962C8B-B14F-4D97-AF65-F5344CB8AC3E}">
        <p14:creationId xmlns:p14="http://schemas.microsoft.com/office/powerpoint/2010/main" val="476753180"/>
      </p:ext>
    </p:extLst>
  </p:cSld>
  <p:clrMapOvr>
    <a:masterClrMapping/>
  </p:clrMapOvr>
  <p:transition spd="slow" advClick="0" advTm="1000">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III. Youthful Offender Block Grant (YOBG)</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479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solidFill>
                <a:effectLst/>
                <a:uLnTx/>
                <a:uFillTx/>
                <a:latin typeface="Montserrat SemiBold" pitchFamily="2" charset="77"/>
                <a:ea typeface="+mn-ea"/>
                <a:cs typeface="+mn-cs"/>
              </a:rPr>
              <a:t>A</a:t>
            </a:r>
            <a:r>
              <a:rPr kumimoji="0" lang="en-US" sz="2800" b="1" i="0" u="none" strike="noStrike" kern="1200" cap="none" spc="0" normalizeH="0" baseline="0" noProof="0" dirty="0">
                <a:ln>
                  <a:noFill/>
                </a:ln>
                <a:solidFill>
                  <a:schemeClr val="tx1"/>
                </a:solidFill>
                <a:effectLst/>
                <a:uLnTx/>
                <a:uFillTx/>
                <a:latin typeface="Montserrat SemiBold" pitchFamily="2" charset="77"/>
                <a:ea typeface="+mn-ea"/>
                <a:cs typeface="+mn-cs"/>
              </a:rPr>
              <a:t>.   Strategy for Non-707(b) Offenders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2360646"/>
          </a:xfrm>
        </p:spPr>
        <p:txBody>
          <a:bodyPr/>
          <a:lstStyle/>
          <a:p>
            <a:r>
              <a:rPr lang="en-US" i="1" dirty="0"/>
              <a:t>Describe your county's overall strategy for dealing with non-707(b) youthful offenders who are not eligible for commitment to the Division of Juvenile Justice. Explain how this Plan relates to or supports that strategy. </a:t>
            </a:r>
          </a:p>
          <a:p>
            <a:r>
              <a:rPr lang="en-US" dirty="0"/>
              <a:t>Pgs. 18-19: This section describes:</a:t>
            </a:r>
          </a:p>
          <a:p>
            <a:pPr marL="285750" indent="-285750">
              <a:buFont typeface="Arial" panose="020B0604020202020204" pitchFamily="34" charset="0"/>
              <a:buChar char="•"/>
            </a:pPr>
            <a:r>
              <a:rPr lang="en-US" sz="1600" dirty="0">
                <a:latin typeface="Montserrat" panose="00000500000000000000" pitchFamily="2" charset="0"/>
              </a:rPr>
              <a:t>How youthful offenders in this scope are assessed, housed, and supported programmatically</a:t>
            </a:r>
          </a:p>
          <a:p>
            <a:pPr marL="285750" indent="-285750">
              <a:buFont typeface="Arial" panose="020B0604020202020204" pitchFamily="34" charset="0"/>
              <a:buChar char="•"/>
            </a:pPr>
            <a:r>
              <a:rPr lang="en-US" sz="1600" dirty="0">
                <a:latin typeface="Montserrat" panose="00000500000000000000" pitchFamily="2" charset="0"/>
              </a:rPr>
              <a:t>When and how the Child and Family Teams model was implemented and its integration into our model</a:t>
            </a:r>
          </a:p>
        </p:txBody>
      </p:sp>
    </p:spTree>
    <p:extLst>
      <p:ext uri="{BB962C8B-B14F-4D97-AF65-F5344CB8AC3E}">
        <p14:creationId xmlns:p14="http://schemas.microsoft.com/office/powerpoint/2010/main" val="3456147438"/>
      </p:ext>
    </p:extLst>
  </p:cSld>
  <p:clrMapOvr>
    <a:masterClrMapping/>
  </p:clrMapOvr>
  <p:transition spd="slow" advClick="0" advTm="1000">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III. Youthful Offender Block Grant (YOBG)</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4794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ontserrat SemiBold" pitchFamily="2" charset="77"/>
                <a:ea typeface="+mn-ea"/>
                <a:cs typeface="+mn-cs"/>
              </a:rPr>
              <a:t>B.    Regional Agreements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24764"/>
            <a:ext cx="9296400" cy="1217769"/>
          </a:xfrm>
        </p:spPr>
        <p:txBody>
          <a:bodyPr/>
          <a:lstStyle/>
          <a:p>
            <a:r>
              <a:rPr lang="en-US" i="1" dirty="0"/>
              <a:t>Describe any regional agreements or arrangements to be supported with YOBG funds.</a:t>
            </a:r>
          </a:p>
          <a:p>
            <a:r>
              <a:rPr lang="en-US" dirty="0"/>
              <a:t>Pg. 19: This section states that we have no regional agreements or arrangements supported by YOBG.</a:t>
            </a:r>
          </a:p>
        </p:txBody>
      </p:sp>
    </p:spTree>
    <p:extLst>
      <p:ext uri="{BB962C8B-B14F-4D97-AF65-F5344CB8AC3E}">
        <p14:creationId xmlns:p14="http://schemas.microsoft.com/office/powerpoint/2010/main" val="837598433"/>
      </p:ext>
    </p:extLst>
  </p:cSld>
  <p:clrMapOvr>
    <a:masterClrMapping/>
  </p:clrMapOvr>
  <p:transition spd="slow" advClick="0" advTm="1000">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 uri="{C183D7F6-B498-43B3-948B-1728B52AA6E4}">
                <adec:decorative xmlns:adec="http://schemas.microsoft.com/office/drawing/2017/decorative" val="1"/>
              </a:ext>
            </a:extLst>
          </p:cNvPr>
          <p:cNvSpPr>
            <a:spLocks noGrp="1"/>
          </p:cNvSpPr>
          <p:nvPr>
            <p:ph type="body" sz="quarter" idx="12"/>
          </p:nvPr>
        </p:nvSpPr>
        <p:spPr>
          <a:xfrm>
            <a:off x="6629400" y="608508"/>
            <a:ext cx="4953000" cy="424732"/>
          </a:xfrm>
        </p:spPr>
        <p:txBody>
          <a:bodyPr/>
          <a:lstStyle/>
          <a:p>
            <a:r>
              <a:rPr lang="en-US" sz="1200" dirty="0"/>
              <a:t>Review: Part III. Youthful Offender Block Grant (YOBG)</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757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ontserrat SemiBold" pitchFamily="2" charset="77"/>
                <a:ea typeface="+mn-ea"/>
                <a:cs typeface="+mn-cs"/>
              </a:rPr>
              <a:t>C.   Funded Programs, Placements, Services, Strategies and/or System Enhancements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73967" y="2797545"/>
            <a:ext cx="9296400" cy="1262910"/>
          </a:xfrm>
        </p:spPr>
        <p:txBody>
          <a:bodyPr/>
          <a:lstStyle/>
          <a:p>
            <a:r>
              <a:rPr lang="en-US" dirty="0"/>
              <a:t>Pgs. 19-20: This section describes:</a:t>
            </a:r>
          </a:p>
          <a:p>
            <a:pPr marL="285750" indent="-285750">
              <a:buFont typeface="Arial" panose="020B0604020202020204" pitchFamily="34" charset="0"/>
              <a:buChar char="•"/>
            </a:pPr>
            <a:r>
              <a:rPr lang="en-US" sz="1600" dirty="0">
                <a:latin typeface="Montserrat" panose="00000500000000000000" pitchFamily="2" charset="0"/>
              </a:rPr>
              <a:t>Which programs are funded by YOBG</a:t>
            </a:r>
          </a:p>
          <a:p>
            <a:pPr marL="285750" indent="-285750">
              <a:buFont typeface="Arial" panose="020B0604020202020204" pitchFamily="34" charset="0"/>
              <a:buChar char="•"/>
            </a:pPr>
            <a:r>
              <a:rPr lang="en-US" sz="1600" dirty="0">
                <a:latin typeface="Montserrat" panose="00000500000000000000" pitchFamily="2" charset="0"/>
              </a:rPr>
              <a:t>A review of these programs will be consolidated in our review of the “Funded Programs” document after this section</a:t>
            </a:r>
          </a:p>
        </p:txBody>
      </p:sp>
    </p:spTree>
    <p:extLst>
      <p:ext uri="{BB962C8B-B14F-4D97-AF65-F5344CB8AC3E}">
        <p14:creationId xmlns:p14="http://schemas.microsoft.com/office/powerpoint/2010/main" val="1784536600"/>
      </p:ext>
    </p:extLst>
  </p:cSld>
  <p:clrMapOvr>
    <a:masterClrMapping/>
  </p:clrMapOvr>
  <p:transition spd="slow" advClick="0" advTm="1000">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 uri="{C183D7F6-B498-43B3-948B-1728B52AA6E4}">
                <adec:decorative xmlns:adec="http://schemas.microsoft.com/office/drawing/2017/decorative" val="1"/>
              </a:ext>
            </a:extLst>
          </p:cNvPr>
          <p:cNvSpPr>
            <a:spLocks noGrp="1"/>
          </p:cNvSpPr>
          <p:nvPr>
            <p:ph type="body" sz="quarter" idx="12"/>
          </p:nvPr>
        </p:nvSpPr>
        <p:spPr>
          <a:xfrm>
            <a:off x="6629400" y="608508"/>
            <a:ext cx="4953000" cy="258532"/>
          </a:xfrm>
        </p:spPr>
        <p:txBody>
          <a:bodyPr/>
          <a:lstStyle/>
          <a:p>
            <a:r>
              <a:rPr lang="en-US" sz="1200" dirty="0"/>
              <a:t>Funded Programs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Funded Programs document review</a:t>
            </a:r>
          </a:p>
        </p:txBody>
      </p:sp>
      <p:sp>
        <p:nvSpPr>
          <p:cNvPr id="4" name="Text Placeholder 3">
            <a:extLst>
              <a:ext uri="{FF2B5EF4-FFF2-40B4-BE49-F238E27FC236}">
                <a16:creationId xmlns:a16="http://schemas.microsoft.com/office/drawing/2014/main" id="{6A239EAF-4C88-B89B-8154-2BDE35F7E8CE}"/>
              </a:ext>
            </a:extLst>
          </p:cNvPr>
          <p:cNvSpPr txBox="1">
            <a:spLocks/>
          </p:cNvSpPr>
          <p:nvPr/>
        </p:nvSpPr>
        <p:spPr>
          <a:xfrm>
            <a:off x="873967" y="2797545"/>
            <a:ext cx="9296400" cy="2184188"/>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document:</a:t>
            </a:r>
          </a:p>
          <a:p>
            <a:pPr marL="285750" indent="-285750">
              <a:buFont typeface="Arial" panose="020B0604020202020204" pitchFamily="34" charset="0"/>
              <a:buChar char="•"/>
            </a:pPr>
            <a:r>
              <a:rPr lang="en-US" sz="1600" dirty="0">
                <a:latin typeface="Montserrat" panose="00000500000000000000" pitchFamily="2" charset="0"/>
              </a:rPr>
              <a:t>Defines and categorized the approaches that have been demonstrated to be effective in reducing delinquency and addressing juvenile crime</a:t>
            </a:r>
          </a:p>
          <a:p>
            <a:pPr marL="285750" indent="-285750">
              <a:buFont typeface="Arial" panose="020B0604020202020204" pitchFamily="34" charset="0"/>
              <a:buChar char="•"/>
            </a:pPr>
            <a:r>
              <a:rPr lang="en-US" sz="1600" dirty="0">
                <a:latin typeface="Montserrat" panose="00000500000000000000" pitchFamily="2" charset="0"/>
              </a:rPr>
              <a:t>Provides the current program types funded by JJCPA</a:t>
            </a:r>
          </a:p>
          <a:p>
            <a:pPr marL="285750" indent="-285750">
              <a:buFont typeface="Arial" panose="020B0604020202020204" pitchFamily="34" charset="0"/>
              <a:buChar char="•"/>
            </a:pPr>
            <a:r>
              <a:rPr lang="en-US" sz="1600" dirty="0">
                <a:latin typeface="Montserrat" panose="00000500000000000000" pitchFamily="2" charset="0"/>
              </a:rPr>
              <a:t>Provides the current program types funded by JJCPA</a:t>
            </a:r>
          </a:p>
          <a:p>
            <a:pPr marL="285750" indent="-285750">
              <a:buFont typeface="Arial" panose="020B0604020202020204" pitchFamily="34" charset="0"/>
              <a:buChar char="•"/>
            </a:pPr>
            <a:r>
              <a:rPr lang="en-US" sz="1600" dirty="0">
                <a:latin typeface="Montserrat" panose="00000500000000000000" pitchFamily="2" charset="0"/>
              </a:rPr>
              <a:t>Shares additional program types that are not in the Annual Plan that are funded by other sources</a:t>
            </a:r>
          </a:p>
        </p:txBody>
      </p:sp>
    </p:spTree>
    <p:extLst>
      <p:ext uri="{BB962C8B-B14F-4D97-AF65-F5344CB8AC3E}">
        <p14:creationId xmlns:p14="http://schemas.microsoft.com/office/powerpoint/2010/main" val="640123945"/>
      </p:ext>
    </p:extLst>
  </p:cSld>
  <p:clrMapOvr>
    <a:masterClrMapping/>
  </p:clrMapOvr>
  <p:transition spd="slow" advClick="0" advTm="1000">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286232"/>
          </a:xfrm>
        </p:spPr>
        <p:txBody>
          <a:bodyPr/>
          <a:lstStyle/>
          <a:p>
            <a:r>
              <a:rPr lang="en-US" dirty="0"/>
              <a:t>C</a:t>
            </a:r>
            <a:r>
              <a:rPr lang="en-US" sz="1400" dirty="0"/>
              <a:t>ontext</a:t>
            </a:r>
            <a:endParaRPr lang="en-US" dirty="0"/>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2209800"/>
            <a:ext cx="9296400" cy="757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1"/>
                </a:solidFill>
                <a:effectLst/>
                <a:uLnTx/>
                <a:uFillTx/>
                <a:latin typeface="Montserrat SemiBold" pitchFamily="2" charset="77"/>
                <a:ea typeface="+mn-ea"/>
                <a:cs typeface="+mn-cs"/>
              </a:rPr>
              <a:t>Legislation-grant funding</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914400" y="3135983"/>
            <a:ext cx="9296400" cy="3503523"/>
          </a:xfrm>
        </p:spPr>
        <p:txBody>
          <a:bodyPr/>
          <a:lstStyle/>
          <a:p>
            <a:r>
              <a:rPr lang="en-US" b="1" dirty="0"/>
              <a:t>Parts I &amp; II: JJCPA Governing Statutes can be found in Government Code (GC ) Section 30061</a:t>
            </a:r>
          </a:p>
          <a:p>
            <a:r>
              <a:rPr lang="en-US" sz="1600" dirty="0">
                <a:solidFill>
                  <a:schemeClr val="tx1">
                    <a:lumMod val="65000"/>
                    <a:lumOff val="35000"/>
                  </a:schemeClr>
                </a:solidFill>
              </a:rPr>
              <a:t>The JJCPA program provides state funding for counties to </a:t>
            </a:r>
            <a:r>
              <a:rPr lang="en-US" sz="1600" u="sng" dirty="0">
                <a:solidFill>
                  <a:schemeClr val="tx1">
                    <a:lumMod val="65000"/>
                    <a:lumOff val="35000"/>
                  </a:schemeClr>
                </a:solidFill>
              </a:rPr>
              <a:t>implement programs </a:t>
            </a:r>
            <a:r>
              <a:rPr lang="en-US" sz="1600" dirty="0">
                <a:solidFill>
                  <a:schemeClr val="tx1">
                    <a:lumMod val="65000"/>
                    <a:lumOff val="35000"/>
                  </a:schemeClr>
                </a:solidFill>
              </a:rPr>
              <a:t>that have proven effective in reducing crime and delinquency among at-risk youth and youthful offenders. </a:t>
            </a:r>
          </a:p>
          <a:p>
            <a:pPr algn="ctr"/>
            <a:r>
              <a:rPr lang="en-US" sz="1600" dirty="0">
                <a:solidFill>
                  <a:schemeClr val="tx1">
                    <a:lumMod val="65000"/>
                    <a:lumOff val="35000"/>
                  </a:schemeClr>
                </a:solidFill>
              </a:rPr>
              <a:t>**GC Section 30061 references Welfare &amp; Institutions Code (WIC) Section 749.22**</a:t>
            </a:r>
          </a:p>
          <a:p>
            <a:r>
              <a:rPr lang="en-US" b="1" dirty="0"/>
              <a:t>Part II:  YOBG Governing Statutes can be found in WIC Sections 1950, et seq.</a:t>
            </a:r>
          </a:p>
          <a:p>
            <a:r>
              <a:rPr lang="en-US" sz="1600" dirty="0">
                <a:solidFill>
                  <a:schemeClr val="tx1">
                    <a:lumMod val="65000"/>
                    <a:lumOff val="35000"/>
                  </a:schemeClr>
                </a:solidFill>
              </a:rPr>
              <a:t>The YOBG program provides state funding for counties to </a:t>
            </a:r>
            <a:r>
              <a:rPr lang="en-US" sz="1600" u="sng" dirty="0">
                <a:solidFill>
                  <a:schemeClr val="tx1">
                    <a:lumMod val="65000"/>
                    <a:lumOff val="35000"/>
                  </a:schemeClr>
                </a:solidFill>
              </a:rPr>
              <a:t>deliver custody and care </a:t>
            </a:r>
            <a:r>
              <a:rPr lang="en-US" sz="1600" dirty="0">
                <a:solidFill>
                  <a:schemeClr val="tx1">
                    <a:lumMod val="65000"/>
                    <a:lumOff val="35000"/>
                  </a:schemeClr>
                </a:solidFill>
              </a:rPr>
              <a:t>(i.e., appropriate rehabilitative and supervisory services) to youthful offenders who previously would have been committed to the California Department of Corrections &amp; Rehabilitation, Division of Juvenile Justice.</a:t>
            </a:r>
          </a:p>
          <a:p>
            <a:endParaRPr lang="en-US" dirty="0"/>
          </a:p>
        </p:txBody>
      </p:sp>
    </p:spTree>
    <p:extLst>
      <p:ext uri="{BB962C8B-B14F-4D97-AF65-F5344CB8AC3E}">
        <p14:creationId xmlns:p14="http://schemas.microsoft.com/office/powerpoint/2010/main" val="3518350269"/>
      </p:ext>
    </p:extLst>
  </p:cSld>
  <p:clrMapOvr>
    <a:masterClrMapping/>
  </p:clrMapOvr>
  <p:transition spd="slow" advClick="0" advTm="1000">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 uri="{C183D7F6-B498-43B3-948B-1728B52AA6E4}">
                <adec:decorative xmlns:adec="http://schemas.microsoft.com/office/drawing/2017/decorative" val="1"/>
              </a:ext>
            </a:extLst>
          </p:cNvPr>
          <p:cNvSpPr>
            <a:spLocks noGrp="1"/>
          </p:cNvSpPr>
          <p:nvPr>
            <p:ph type="body" sz="quarter" idx="12"/>
          </p:nvPr>
        </p:nvSpPr>
        <p:spPr>
          <a:xfrm>
            <a:off x="6629400" y="608508"/>
            <a:ext cx="4953000" cy="258532"/>
          </a:xfrm>
        </p:spPr>
        <p:txBody>
          <a:bodyPr/>
          <a:lstStyle/>
          <a:p>
            <a:endParaRPr lang="en-US" sz="1200" dirty="0"/>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Questions, comments, concerns?</a:t>
            </a:r>
          </a:p>
        </p:txBody>
      </p:sp>
    </p:spTree>
    <p:extLst>
      <p:ext uri="{BB962C8B-B14F-4D97-AF65-F5344CB8AC3E}">
        <p14:creationId xmlns:p14="http://schemas.microsoft.com/office/powerpoint/2010/main" val="3053579292"/>
      </p:ext>
    </p:extLst>
  </p:cSld>
  <p:clrMapOvr>
    <a:masterClrMapping/>
  </p:clrMapOvr>
  <p:transition spd="slow" advClick="0" advTm="1000">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 uri="{C183D7F6-B498-43B3-948B-1728B52AA6E4}">
                <adec:decorative xmlns:adec="http://schemas.microsoft.com/office/drawing/2017/decorative" val="0"/>
              </a:ext>
            </a:extLst>
          </p:cNvPr>
          <p:cNvSpPr>
            <a:spLocks noGrp="1"/>
          </p:cNvSpPr>
          <p:nvPr>
            <p:ph type="body" sz="quarter" idx="12"/>
          </p:nvPr>
        </p:nvSpPr>
        <p:spPr>
          <a:xfrm>
            <a:off x="6629400" y="608508"/>
            <a:ext cx="4953000" cy="258532"/>
          </a:xfrm>
        </p:spPr>
        <p:txBody>
          <a:bodyPr/>
          <a:lstStyle/>
          <a:p>
            <a:r>
              <a:rPr lang="en-US" sz="1200" dirty="0"/>
              <a:t>Action: Vote</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97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Is there a Motion to Approve the 2024 Annual JJCPA-YOBG Plan?</a:t>
            </a:r>
          </a:p>
        </p:txBody>
      </p:sp>
    </p:spTree>
    <p:extLst>
      <p:ext uri="{BB962C8B-B14F-4D97-AF65-F5344CB8AC3E}">
        <p14:creationId xmlns:p14="http://schemas.microsoft.com/office/powerpoint/2010/main" val="3411156062"/>
      </p:ext>
    </p:extLst>
  </p:cSld>
  <p:clrMapOvr>
    <a:masterClrMapping/>
  </p:clrMapOvr>
  <p:transition spd="slow" advClick="0" advTm="1000">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A768837-E75D-4DCB-A266-48B355038772}"/>
              </a:ext>
              <a:ext uri="{C183D7F6-B498-43B3-948B-1728B52AA6E4}">
                <adec:decorative xmlns:adec="http://schemas.microsoft.com/office/drawing/2017/decorative" val="1"/>
              </a:ext>
            </a:extLst>
          </p:cNvPr>
          <p:cNvSpPr>
            <a:spLocks noGrp="1"/>
          </p:cNvSpPr>
          <p:nvPr>
            <p:ph type="pic" sz="quarter" idx="10"/>
          </p:nvPr>
        </p:nvSpPr>
        <p:spPr/>
      </p:sp>
      <p:sp>
        <p:nvSpPr>
          <p:cNvPr id="3" name="Прямоугольник 4">
            <a:extLst>
              <a:ext uri="{FF2B5EF4-FFF2-40B4-BE49-F238E27FC236}">
                <a16:creationId xmlns:a16="http://schemas.microsoft.com/office/drawing/2014/main" id="{07F400E3-1174-4E8C-B197-45AF62A729DF}"/>
              </a:ext>
              <a:ext uri="{C183D7F6-B498-43B3-948B-1728B52AA6E4}">
                <adec:decorative xmlns:adec="http://schemas.microsoft.com/office/drawing/2017/decorative" val="1"/>
              </a:ext>
            </a:extLst>
          </p:cNvPr>
          <p:cNvSpPr/>
          <p:nvPr/>
        </p:nvSpPr>
        <p:spPr>
          <a:xfrm>
            <a:off x="-35767" y="1828800"/>
            <a:ext cx="12188825" cy="3352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0" name="Title 9">
            <a:extLst>
              <a:ext uri="{FF2B5EF4-FFF2-40B4-BE49-F238E27FC236}">
                <a16:creationId xmlns:a16="http://schemas.microsoft.com/office/drawing/2014/main" id="{9C6E1205-C016-4E33-BAA0-6181DAB3EE00}"/>
              </a:ext>
            </a:extLst>
          </p:cNvPr>
          <p:cNvSpPr txBox="1">
            <a:spLocks noGrp="1"/>
          </p:cNvSpPr>
          <p:nvPr>
            <p:ph type="title" idx="4294967295"/>
          </p:nvPr>
        </p:nvSpPr>
        <p:spPr>
          <a:xfrm>
            <a:off x="3236914" y="2890110"/>
            <a:ext cx="7354888"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00" cap="none" spc="-150" normalizeH="0" baseline="0" noProof="0" dirty="0">
                <a:ln>
                  <a:noFill/>
                </a:ln>
                <a:solidFill>
                  <a:schemeClr val="tx1"/>
                </a:solidFill>
                <a:effectLst/>
                <a:uLnTx/>
                <a:uFillTx/>
                <a:latin typeface="Montserrat" panose="00000500000000000000" pitchFamily="50" charset="-52"/>
                <a:ea typeface="+mn-ea"/>
                <a:cs typeface="+mn-cs"/>
              </a:rPr>
              <a:t>Thank you.</a:t>
            </a:r>
            <a:endParaRPr kumimoji="0" lang="ru-RU" sz="6000" b="1" i="0" u="none" strike="noStrike" kern="100" cap="none" spc="-150" normalizeH="0" baseline="0" noProof="0" dirty="0">
              <a:ln>
                <a:noFill/>
              </a:ln>
              <a:solidFill>
                <a:schemeClr val="tx1"/>
              </a:solidFill>
              <a:effectLst/>
              <a:uLnTx/>
              <a:uFillTx/>
              <a:latin typeface="Montserrat" panose="00000500000000000000" pitchFamily="50" charset="-52"/>
              <a:ea typeface="+mn-ea"/>
              <a:cs typeface="+mn-cs"/>
            </a:endParaRPr>
          </a:p>
        </p:txBody>
      </p:sp>
      <p:sp>
        <p:nvSpPr>
          <p:cNvPr id="13" name="TextBox 12">
            <a:extLst>
              <a:ext uri="{FF2B5EF4-FFF2-40B4-BE49-F238E27FC236}">
                <a16:creationId xmlns:a16="http://schemas.microsoft.com/office/drawing/2014/main" id="{29C964E5-BC23-4B8A-BC07-CD203F2206E7}"/>
              </a:ext>
            </a:extLst>
          </p:cNvPr>
          <p:cNvSpPr txBox="1"/>
          <p:nvPr/>
        </p:nvSpPr>
        <p:spPr>
          <a:xfrm>
            <a:off x="8001000" y="4078982"/>
            <a:ext cx="3284317" cy="346762"/>
          </a:xfrm>
          <a:prstGeom prst="rect">
            <a:avLst/>
          </a:prstGeom>
          <a:noFill/>
        </p:spPr>
        <p:txBody>
          <a:bodyPr wrap="square" rtlCol="0">
            <a:spAutoFit/>
          </a:bodyPr>
          <a:lstStyle/>
          <a:p>
            <a:pPr algn="r">
              <a:lnSpc>
                <a:spcPct val="130000"/>
              </a:lnSpc>
            </a:pPr>
            <a:r>
              <a:rPr lang="en-US" sz="1400" dirty="0">
                <a:latin typeface="Montserrat Medium" panose="00000600000000000000" pitchFamily="50" charset="-52"/>
                <a:ea typeface="Open Sans Semibold" panose="020B0706030804020204" pitchFamily="34" charset="0"/>
                <a:cs typeface="Open Sans Semibold" panose="020B0706030804020204" pitchFamily="34" charset="0"/>
              </a:rPr>
              <a:t>SCPD-JJCC@sonoma-county.org</a:t>
            </a:r>
          </a:p>
        </p:txBody>
      </p:sp>
      <p:pic>
        <p:nvPicPr>
          <p:cNvPr id="17" name="Picture 16">
            <a:extLst>
              <a:ext uri="{FF2B5EF4-FFF2-40B4-BE49-F238E27FC236}">
                <a16:creationId xmlns:a16="http://schemas.microsoft.com/office/drawing/2014/main" id="{B0211B75-B35C-214C-AC86-FBFF61F9C81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459" y="2334698"/>
            <a:ext cx="2133600" cy="2133600"/>
          </a:xfrm>
          <a:prstGeom prst="rect">
            <a:avLst/>
          </a:prstGeom>
        </p:spPr>
      </p:pic>
    </p:spTree>
    <p:extLst>
      <p:ext uri="{BB962C8B-B14F-4D97-AF65-F5344CB8AC3E}">
        <p14:creationId xmlns:p14="http://schemas.microsoft.com/office/powerpoint/2010/main" val="233961984"/>
      </p:ext>
    </p:extLst>
  </p:cSld>
  <p:clrMapOvr>
    <a:masterClrMapping/>
  </p:clrMapOvr>
  <p:transition spd="slow" advClick="0" advTm="1000">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286232"/>
          </a:xfrm>
        </p:spPr>
        <p:txBody>
          <a:bodyPr/>
          <a:lstStyle/>
          <a:p>
            <a:r>
              <a:rPr lang="en-US" dirty="0"/>
              <a:t>C</a:t>
            </a:r>
            <a:r>
              <a:rPr lang="en-US" sz="1400" dirty="0"/>
              <a:t>ontext</a:t>
            </a:r>
            <a:endParaRPr lang="en-US" dirty="0"/>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2209800"/>
            <a:ext cx="9296400" cy="757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tx1"/>
                </a:solidFill>
                <a:effectLst/>
                <a:uLnTx/>
                <a:uFillTx/>
                <a:latin typeface="Montserrat SemiBold" pitchFamily="2" charset="77"/>
                <a:ea typeface="+mn-ea"/>
                <a:cs typeface="+mn-cs"/>
              </a:rPr>
              <a:t>Legislation- role of the JJCC</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914400" y="3135983"/>
            <a:ext cx="9296400" cy="2496068"/>
          </a:xfrm>
        </p:spPr>
        <p:txBody>
          <a:bodyPr/>
          <a:lstStyle/>
          <a:p>
            <a:r>
              <a:rPr lang="en-US" b="1" dirty="0"/>
              <a:t>GC Sections 30061, et seq. &amp; WIC Sections 1950, et seq.</a:t>
            </a:r>
          </a:p>
          <a:p>
            <a:pPr marL="285750" indent="-285750">
              <a:buFont typeface="Arial" panose="020B0604020202020204" pitchFamily="34" charset="0"/>
              <a:buChar char="•"/>
            </a:pPr>
            <a:r>
              <a:rPr lang="en-US" sz="1600" dirty="0">
                <a:solidFill>
                  <a:schemeClr val="tx1">
                    <a:lumMod val="65000"/>
                    <a:lumOff val="35000"/>
                  </a:schemeClr>
                </a:solidFill>
              </a:rPr>
              <a:t>Dictates funding percentages to the county</a:t>
            </a:r>
          </a:p>
          <a:p>
            <a:pPr marL="285750" indent="-285750">
              <a:buFont typeface="Arial" panose="020B0604020202020204" pitchFamily="34" charset="0"/>
              <a:buChar char="•"/>
            </a:pPr>
            <a:r>
              <a:rPr lang="en-US" sz="1600" dirty="0">
                <a:solidFill>
                  <a:schemeClr val="tx1">
                    <a:lumMod val="65000"/>
                    <a:lumOff val="35000"/>
                  </a:schemeClr>
                </a:solidFill>
              </a:rPr>
              <a:t>Plan reporting requirements to BSCC by May 1</a:t>
            </a:r>
          </a:p>
          <a:p>
            <a:pPr marL="285750" indent="-285750">
              <a:buFont typeface="Arial" panose="020B0604020202020204" pitchFamily="34" charset="0"/>
              <a:buChar char="•"/>
            </a:pPr>
            <a:r>
              <a:rPr lang="en-US" sz="1600" dirty="0">
                <a:solidFill>
                  <a:schemeClr val="tx1">
                    <a:lumMod val="65000"/>
                    <a:lumOff val="35000"/>
                  </a:schemeClr>
                </a:solidFill>
              </a:rPr>
              <a:t>Funding is contingent on JJCC approval</a:t>
            </a:r>
          </a:p>
          <a:p>
            <a:r>
              <a:rPr lang="en-US" b="1" dirty="0"/>
              <a:t>WIC Section 749.22</a:t>
            </a:r>
          </a:p>
          <a:p>
            <a:pPr marL="285750" indent="-285750">
              <a:buFont typeface="Arial" panose="020B0604020202020204" pitchFamily="34" charset="0"/>
              <a:buChar char="•"/>
            </a:pPr>
            <a:r>
              <a:rPr lang="en-US" sz="1600" dirty="0">
                <a:solidFill>
                  <a:schemeClr val="tx1">
                    <a:lumMod val="65000"/>
                    <a:lumOff val="35000"/>
                  </a:schemeClr>
                </a:solidFill>
              </a:rPr>
              <a:t>Provides JJCC requirements including composition, purpose, and design</a:t>
            </a:r>
          </a:p>
          <a:p>
            <a:endParaRPr lang="en-US" dirty="0"/>
          </a:p>
        </p:txBody>
      </p:sp>
    </p:spTree>
    <p:extLst>
      <p:ext uri="{BB962C8B-B14F-4D97-AF65-F5344CB8AC3E}">
        <p14:creationId xmlns:p14="http://schemas.microsoft.com/office/powerpoint/2010/main" val="345202006"/>
      </p:ext>
    </p:extLst>
  </p:cSld>
  <p:clrMapOvr>
    <a:masterClrMapping/>
  </p:clrMapOvr>
  <p:transition spd="slow" advClick="0" advTm="1000">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8381B8EE-638D-4BC7-B652-3103EA6D22B1}"/>
              </a:ext>
            </a:extLst>
          </p:cNvPr>
          <p:cNvSpPr>
            <a:spLocks noGrp="1"/>
          </p:cNvSpPr>
          <p:nvPr>
            <p:ph type="body" sz="quarter" idx="12"/>
          </p:nvPr>
        </p:nvSpPr>
        <p:spPr>
          <a:xfrm>
            <a:off x="3427966" y="1612713"/>
            <a:ext cx="2824279" cy="646331"/>
          </a:xfrm>
        </p:spPr>
        <p:txBody>
          <a:bodyPr/>
          <a:lstStyle/>
          <a:p>
            <a:r>
              <a:rPr lang="en-US" dirty="0"/>
              <a:t>02</a:t>
            </a:r>
          </a:p>
        </p:txBody>
      </p:sp>
      <p:pic>
        <p:nvPicPr>
          <p:cNvPr id="14" name="Picture 13" descr="Probation Badge">
            <a:extLst>
              <a:ext uri="{FF2B5EF4-FFF2-40B4-BE49-F238E27FC236}">
                <a16:creationId xmlns:a16="http://schemas.microsoft.com/office/drawing/2014/main" id="{6B9E9F9E-BE9F-BD4B-8F35-05D850FEC93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459" y="2334698"/>
            <a:ext cx="2133600" cy="2133600"/>
          </a:xfrm>
          <a:prstGeom prst="rect">
            <a:avLst/>
          </a:prstGeom>
        </p:spPr>
      </p:pic>
      <p:sp>
        <p:nvSpPr>
          <p:cNvPr id="15" name="Text Placeholder 14">
            <a:extLst>
              <a:ext uri="{FF2B5EF4-FFF2-40B4-BE49-F238E27FC236}">
                <a16:creationId xmlns:a16="http://schemas.microsoft.com/office/drawing/2014/main" id="{93244940-ACF0-4969-9AB6-290C96152D96}"/>
              </a:ext>
            </a:extLst>
          </p:cNvPr>
          <p:cNvSpPr>
            <a:spLocks noGrp="1"/>
          </p:cNvSpPr>
          <p:nvPr>
            <p:ph type="title" idx="4294967295"/>
          </p:nvPr>
        </p:nvSpPr>
        <p:spPr>
          <a:xfrm>
            <a:off x="3276600" y="2990850"/>
            <a:ext cx="8610600" cy="13382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0" b="1" i="0" u="none" strike="noStrike" kern="100" cap="none" spc="-150" normalizeH="0" baseline="0" noProof="0" dirty="0">
                <a:ln>
                  <a:noFill/>
                </a:ln>
                <a:solidFill>
                  <a:schemeClr val="bg1"/>
                </a:solidFill>
                <a:effectLst/>
                <a:uLnTx/>
                <a:uFillTx/>
                <a:latin typeface="Montserrat" pitchFamily="2" charset="77"/>
                <a:ea typeface="+mn-ea"/>
                <a:cs typeface="+mn-cs"/>
              </a:rPr>
              <a:t>Plan Review</a:t>
            </a:r>
          </a:p>
        </p:txBody>
      </p:sp>
      <p:sp>
        <p:nvSpPr>
          <p:cNvPr id="16" name="Text Placeholder 15">
            <a:extLst>
              <a:ext uri="{FF2B5EF4-FFF2-40B4-BE49-F238E27FC236}">
                <a16:creationId xmlns:a16="http://schemas.microsoft.com/office/drawing/2014/main" id="{EA7A7EF6-C99B-4204-B7D3-03F0040DD5B8}"/>
              </a:ext>
            </a:extLst>
          </p:cNvPr>
          <p:cNvSpPr>
            <a:spLocks noGrp="1"/>
          </p:cNvSpPr>
          <p:nvPr>
            <p:ph type="body" sz="quarter" idx="11"/>
          </p:nvPr>
        </p:nvSpPr>
        <p:spPr>
          <a:xfrm>
            <a:off x="3546475" y="4482153"/>
            <a:ext cx="7054850" cy="265457"/>
          </a:xfrm>
        </p:spPr>
        <p:txBody>
          <a:bodyPr/>
          <a:lstStyle/>
          <a:p>
            <a:r>
              <a:rPr lang="en-US" dirty="0"/>
              <a:t>Juvenile Justice Coordinating Council</a:t>
            </a:r>
          </a:p>
        </p:txBody>
      </p:sp>
    </p:spTree>
    <p:extLst>
      <p:ext uri="{BB962C8B-B14F-4D97-AF65-F5344CB8AC3E}">
        <p14:creationId xmlns:p14="http://schemas.microsoft.com/office/powerpoint/2010/main" val="57161255"/>
      </p:ext>
    </p:extLst>
  </p:cSld>
  <p:clrMapOvr>
    <a:masterClrMapping/>
  </p:clrMapOvr>
  <p:transition spd="slow" advClick="0" advTm="1000">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296400" cy="534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A.	Assessment of Existing Services </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3420424"/>
          </a:xfrm>
        </p:spPr>
        <p:txBody>
          <a:bodyPr/>
          <a:lstStyle/>
          <a:p>
            <a:r>
              <a:rPr lang="en-US" sz="1600" i="1" dirty="0"/>
              <a:t>Include here an assessment of existing law enforcement, probation, education, mental health, health, social services, drug and alcohol, and youth services resources that specifically target at-risk juveniles, juvenile offenders, and their families.</a:t>
            </a:r>
            <a:endParaRPr lang="en-US" sz="1600" dirty="0"/>
          </a:p>
          <a:p>
            <a:r>
              <a:rPr lang="en-US" sz="1600" dirty="0"/>
              <a:t>Pg. 1:  This section describes:</a:t>
            </a:r>
          </a:p>
          <a:p>
            <a:pPr marL="285750" indent="-285750">
              <a:buFont typeface="Arial" panose="020B0604020202020204" pitchFamily="34" charset="0"/>
              <a:buChar char="•"/>
            </a:pPr>
            <a:r>
              <a:rPr lang="en-US" sz="1600" dirty="0">
                <a:solidFill>
                  <a:schemeClr val="tx1">
                    <a:lumMod val="65000"/>
                    <a:lumOff val="35000"/>
                  </a:schemeClr>
                </a:solidFill>
              </a:rPr>
              <a:t>How Sonoma County and the Council of State Governments assessment of services resulted in the Improving Outcomes for Youth (IOYouth) Initiative starting in 2018 and culminating in 2020</a:t>
            </a:r>
          </a:p>
          <a:p>
            <a:pPr marL="285750" indent="-285750">
              <a:buFont typeface="Arial" panose="020B0604020202020204" pitchFamily="34" charset="0"/>
              <a:buChar char="•"/>
            </a:pPr>
            <a:r>
              <a:rPr lang="en-US" sz="1600" dirty="0">
                <a:solidFill>
                  <a:schemeClr val="tx1">
                    <a:lumMod val="65000"/>
                    <a:lumOff val="35000"/>
                  </a:schemeClr>
                </a:solidFill>
              </a:rPr>
              <a:t>How the JJCC developed and approved previous Annual Plans, including the Goals and Tasks of the Comprehensive Multiagency Juvenile Justice (CMJJ) Plan</a:t>
            </a:r>
          </a:p>
          <a:p>
            <a:pPr marL="285750" indent="-285750">
              <a:buFont typeface="Arial" panose="020B0604020202020204" pitchFamily="34" charset="0"/>
              <a:buChar char="•"/>
            </a:pPr>
            <a:r>
              <a:rPr lang="en-US" sz="1600" dirty="0">
                <a:solidFill>
                  <a:schemeClr val="tx1">
                    <a:lumMod val="65000"/>
                    <a:lumOff val="35000"/>
                  </a:schemeClr>
                </a:solidFill>
              </a:rPr>
              <a:t>How the JJCC’s Goals and Tasks have evolved from 2020 to the current 2024-2025 CMJJ Plan</a:t>
            </a:r>
          </a:p>
          <a:p>
            <a:endParaRPr lang="en-US" dirty="0"/>
          </a:p>
        </p:txBody>
      </p:sp>
    </p:spTree>
    <p:extLst>
      <p:ext uri="{BB962C8B-B14F-4D97-AF65-F5344CB8AC3E}">
        <p14:creationId xmlns:p14="http://schemas.microsoft.com/office/powerpoint/2010/main" val="3780166237"/>
      </p:ext>
    </p:extLst>
  </p:cSld>
  <p:clrMapOvr>
    <a:masterClrMapping/>
  </p:clrMapOvr>
  <p:transition spd="slow" advClick="0" advTm="1000">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448800"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A.	Assessment of Existing Services, cont’d </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755626"/>
          </a:xfrm>
        </p:spPr>
        <p:txBody>
          <a:bodyPr/>
          <a:lstStyle/>
          <a:p>
            <a:r>
              <a:rPr lang="en-US" sz="1600" i="1" dirty="0"/>
              <a:t>Describe what approach will be used to facilitate collaboration among the organizations listed above and support the integration of services.</a:t>
            </a:r>
          </a:p>
          <a:p>
            <a:r>
              <a:rPr lang="en-US" sz="1600" dirty="0"/>
              <a:t>Pgs. 1-2:  This section describes:</a:t>
            </a:r>
          </a:p>
          <a:p>
            <a:pPr marL="285750" indent="-285750">
              <a:buFont typeface="Arial" panose="020B0604020202020204" pitchFamily="34" charset="0"/>
              <a:buChar char="•"/>
            </a:pPr>
            <a:r>
              <a:rPr lang="en-US" sz="1600" dirty="0">
                <a:solidFill>
                  <a:schemeClr val="tx1">
                    <a:lumMod val="65000"/>
                    <a:lumOff val="35000"/>
                  </a:schemeClr>
                </a:solidFill>
              </a:rPr>
              <a:t>How collaboration between the mandated and non-mandated JJCC members is achieved</a:t>
            </a:r>
          </a:p>
          <a:p>
            <a:pPr marL="285750" indent="-285750">
              <a:buFont typeface="Arial" panose="020B0604020202020204" pitchFamily="34" charset="0"/>
              <a:buChar char="•"/>
            </a:pPr>
            <a:r>
              <a:rPr lang="en-US" sz="1600" dirty="0">
                <a:solidFill>
                  <a:schemeClr val="tx1">
                    <a:lumMod val="65000"/>
                    <a:lumOff val="35000"/>
                  </a:schemeClr>
                </a:solidFill>
              </a:rPr>
              <a:t>When JJCC meetings occur and how Plan progress is marked</a:t>
            </a:r>
          </a:p>
          <a:p>
            <a:pPr marL="285750" indent="-285750">
              <a:buFont typeface="Arial" panose="020B0604020202020204" pitchFamily="34" charset="0"/>
              <a:buChar char="•"/>
            </a:pPr>
            <a:r>
              <a:rPr lang="en-US" sz="1600" dirty="0">
                <a:solidFill>
                  <a:schemeClr val="tx1">
                    <a:lumMod val="65000"/>
                    <a:lumOff val="35000"/>
                  </a:schemeClr>
                </a:solidFill>
              </a:rPr>
              <a:t>How changes on all levels are communicated and integrated into the Annual Plan if necessary</a:t>
            </a:r>
          </a:p>
          <a:p>
            <a:endParaRPr lang="en-US" dirty="0"/>
          </a:p>
        </p:txBody>
      </p:sp>
    </p:spTree>
    <p:extLst>
      <p:ext uri="{BB962C8B-B14F-4D97-AF65-F5344CB8AC3E}">
        <p14:creationId xmlns:p14="http://schemas.microsoft.com/office/powerpoint/2010/main" val="1995797324"/>
      </p:ext>
    </p:extLst>
  </p:cSld>
  <p:clrMapOvr>
    <a:masterClrMapping/>
  </p:clrMapOvr>
  <p:transition spd="slow" advClick="0" advTm="1000">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152CE-29D7-6739-D6ED-01A94B75473C}"/>
              </a:ext>
            </a:extLst>
          </p:cNvPr>
          <p:cNvSpPr>
            <a:spLocks noGrp="1"/>
          </p:cNvSpPr>
          <p:nvPr>
            <p:ph type="body" sz="quarter" idx="12"/>
          </p:nvPr>
        </p:nvSpPr>
        <p:spPr>
          <a:xfrm>
            <a:off x="6629400" y="608508"/>
            <a:ext cx="4953000" cy="424732"/>
          </a:xfrm>
        </p:spPr>
        <p:txBody>
          <a:bodyPr/>
          <a:lstStyle/>
          <a:p>
            <a:r>
              <a:rPr lang="en-US" sz="1200" dirty="0"/>
              <a:t>Review: Part I. Service Needs, Priorities, and Strategies</a:t>
            </a:r>
          </a:p>
        </p:txBody>
      </p:sp>
      <p:sp>
        <p:nvSpPr>
          <p:cNvPr id="3" name="Text Placeholder 2">
            <a:extLst>
              <a:ext uri="{FF2B5EF4-FFF2-40B4-BE49-F238E27FC236}">
                <a16:creationId xmlns:a16="http://schemas.microsoft.com/office/drawing/2014/main" id="{F641143B-C614-A8DA-04E1-7B0EFF9A75A0}"/>
              </a:ext>
            </a:extLst>
          </p:cNvPr>
          <p:cNvSpPr>
            <a:spLocks noGrp="1"/>
          </p:cNvSpPr>
          <p:nvPr>
            <p:ph type="title" idx="4294967295"/>
          </p:nvPr>
        </p:nvSpPr>
        <p:spPr>
          <a:xfrm>
            <a:off x="838200" y="1555750"/>
            <a:ext cx="9525000" cy="977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tx1"/>
                </a:solidFill>
                <a:effectLst/>
                <a:uLnTx/>
                <a:uFillTx/>
                <a:latin typeface="Montserrat SemiBold" pitchFamily="2" charset="77"/>
                <a:ea typeface="+mn-ea"/>
                <a:cs typeface="+mn-cs"/>
              </a:rPr>
              <a:t>B.	Identifying and Prioritizing Focus Areas</a:t>
            </a:r>
          </a:p>
        </p:txBody>
      </p:sp>
      <p:sp>
        <p:nvSpPr>
          <p:cNvPr id="4" name="Text Placeholder 3">
            <a:extLst>
              <a:ext uri="{FF2B5EF4-FFF2-40B4-BE49-F238E27FC236}">
                <a16:creationId xmlns:a16="http://schemas.microsoft.com/office/drawing/2014/main" id="{4A758903-CD6C-BB4A-C0B7-01291DD3AB1B}"/>
              </a:ext>
            </a:extLst>
          </p:cNvPr>
          <p:cNvSpPr>
            <a:spLocks noGrp="1"/>
          </p:cNvSpPr>
          <p:nvPr>
            <p:ph type="body" sz="quarter" idx="11"/>
          </p:nvPr>
        </p:nvSpPr>
        <p:spPr>
          <a:xfrm>
            <a:off x="838200" y="2362200"/>
            <a:ext cx="9296400" cy="2883866"/>
          </a:xfrm>
        </p:spPr>
        <p:txBody>
          <a:bodyPr/>
          <a:lstStyle/>
          <a:p>
            <a:r>
              <a:rPr lang="en-US" sz="1600" i="1" dirty="0"/>
              <a:t>Identify and prioritize the neighborhoods, schools, and other areas of the county that face the most significant public safety risk from juvenile crime.</a:t>
            </a:r>
            <a:endParaRPr lang="en-US" sz="1600" dirty="0"/>
          </a:p>
          <a:p>
            <a:r>
              <a:rPr lang="en-US" sz="1600" dirty="0"/>
              <a:t>Pgs. 2-3:  This section describes:</a:t>
            </a:r>
          </a:p>
          <a:p>
            <a:pPr marL="285750" indent="-285750">
              <a:buFont typeface="Arial" panose="020B0604020202020204" pitchFamily="34" charset="0"/>
              <a:buChar char="•"/>
            </a:pPr>
            <a:r>
              <a:rPr lang="en-US" sz="1600" dirty="0">
                <a:solidFill>
                  <a:schemeClr val="tx1">
                    <a:lumMod val="65000"/>
                    <a:lumOff val="35000"/>
                  </a:schemeClr>
                </a:solidFill>
              </a:rPr>
              <a:t>Where Sonoma County juvenile justice fits, statistically, into a broader picture</a:t>
            </a:r>
          </a:p>
          <a:p>
            <a:pPr marL="285750" indent="-285750">
              <a:buFont typeface="Arial" panose="020B0604020202020204" pitchFamily="34" charset="0"/>
              <a:buChar char="•"/>
            </a:pPr>
            <a:r>
              <a:rPr lang="en-US" sz="1600" dirty="0">
                <a:solidFill>
                  <a:schemeClr val="tx1">
                    <a:lumMod val="65000"/>
                    <a:lumOff val="35000"/>
                  </a:schemeClr>
                </a:solidFill>
              </a:rPr>
              <a:t>When referral numbers began to steadily increase, exceeding the previous 5 years</a:t>
            </a:r>
          </a:p>
          <a:p>
            <a:pPr marL="285750" indent="-285750">
              <a:buFont typeface="Arial" panose="020B0604020202020204" pitchFamily="34" charset="0"/>
              <a:buChar char="•"/>
            </a:pPr>
            <a:r>
              <a:rPr lang="en-US" sz="1600" dirty="0">
                <a:solidFill>
                  <a:schemeClr val="tx1">
                    <a:lumMod val="65000"/>
                    <a:lumOff val="35000"/>
                  </a:schemeClr>
                </a:solidFill>
              </a:rPr>
              <a:t>How referral rates for BIPOC youth and white youth differ, and how the difference is increasing</a:t>
            </a:r>
          </a:p>
          <a:p>
            <a:pPr marL="285750" indent="-285750">
              <a:buFont typeface="Arial" panose="020B0604020202020204" pitchFamily="34" charset="0"/>
              <a:buChar char="•"/>
            </a:pPr>
            <a:r>
              <a:rPr lang="en-US" sz="1600" dirty="0">
                <a:solidFill>
                  <a:schemeClr val="tx1">
                    <a:lumMod val="65000"/>
                    <a:lumOff val="35000"/>
                  </a:schemeClr>
                </a:solidFill>
              </a:rPr>
              <a:t>How Sonoma County has taken steps to improve its data collection methods</a:t>
            </a:r>
          </a:p>
          <a:p>
            <a:endParaRPr lang="en-US" dirty="0"/>
          </a:p>
        </p:txBody>
      </p:sp>
    </p:spTree>
    <p:extLst>
      <p:ext uri="{BB962C8B-B14F-4D97-AF65-F5344CB8AC3E}">
        <p14:creationId xmlns:p14="http://schemas.microsoft.com/office/powerpoint/2010/main" val="1506130565"/>
      </p:ext>
    </p:extLst>
  </p:cSld>
  <p:clrMapOvr>
    <a:masterClrMapping/>
  </p:clrMapOvr>
  <p:transition spd="slow" advClick="0" advTm="1000">
    <p:push/>
  </p:transition>
</p:sld>
</file>

<file path=ppt/theme/theme1.xml><?xml version="1.0" encoding="utf-8"?>
<a:theme xmlns:a="http://schemas.openxmlformats.org/drawingml/2006/main" name="Default Theme">
  <a:themeElements>
    <a:clrScheme name="SCPD">
      <a:dk1>
        <a:sysClr val="windowText" lastClr="000000"/>
      </a:dk1>
      <a:lt1>
        <a:sysClr val="window" lastClr="FFFFFF"/>
      </a:lt1>
      <a:dk2>
        <a:srgbClr val="708572"/>
      </a:dk2>
      <a:lt2>
        <a:srgbClr val="E7E6E6"/>
      </a:lt2>
      <a:accent1>
        <a:srgbClr val="8AB7C8"/>
      </a:accent1>
      <a:accent2>
        <a:srgbClr val="C25527"/>
      </a:accent2>
      <a:accent3>
        <a:srgbClr val="FEA30B"/>
      </a:accent3>
      <a:accent4>
        <a:srgbClr val="847870"/>
      </a:accent4>
      <a:accent5>
        <a:srgbClr val="8EAAA0"/>
      </a:accent5>
      <a:accent6>
        <a:srgbClr val="9E915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Theme">
  <a:themeElements>
    <a:clrScheme name="SCPD">
      <a:dk1>
        <a:sysClr val="windowText" lastClr="000000"/>
      </a:dk1>
      <a:lt1>
        <a:sysClr val="window" lastClr="FFFFFF"/>
      </a:lt1>
      <a:dk2>
        <a:srgbClr val="708572"/>
      </a:dk2>
      <a:lt2>
        <a:srgbClr val="E7E6E6"/>
      </a:lt2>
      <a:accent1>
        <a:srgbClr val="8BB7C8"/>
      </a:accent1>
      <a:accent2>
        <a:srgbClr val="C25527"/>
      </a:accent2>
      <a:accent3>
        <a:srgbClr val="FEC52E"/>
      </a:accent3>
      <a:accent4>
        <a:srgbClr val="847870"/>
      </a:accent4>
      <a:accent5>
        <a:srgbClr val="8EAAA0"/>
      </a:accent5>
      <a:accent6>
        <a:srgbClr val="9E915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PersistId xmlns="154b801d-f614-47bd-baed-f81b9b9361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88C86EC25480448617D608E96A245B" ma:contentTypeVersion="98" ma:contentTypeDescription="Create a new document." ma:contentTypeScope="" ma:versionID="1bdd18039c91b0a056231520449222ad">
  <xsd:schema xmlns:xsd="http://www.w3.org/2001/XMLSchema" xmlns:xs="http://www.w3.org/2001/XMLSchema" xmlns:p="http://schemas.microsoft.com/office/2006/metadata/properties" xmlns:ns2="154b801d-f614-47bd-baed-f81b9b936195" xmlns:ns3="1b5d8a6d-8c52-4c6f-8274-5cf3d88cc15c" targetNamespace="http://schemas.microsoft.com/office/2006/metadata/properties" ma:root="true" ma:fieldsID="25af1f0e433cc98478bf10c8d8cf58e7" ns2:_="" ns3:_="">
    <xsd:import namespace="154b801d-f614-47bd-baed-f81b9b936195"/>
    <xsd:import namespace="1b5d8a6d-8c52-4c6f-8274-5cf3d88cc15c"/>
    <xsd:element name="properties">
      <xsd:complexType>
        <xsd:sequence>
          <xsd:element name="documentManagement">
            <xsd:complexType>
              <xsd:all>
                <xsd:element ref="ns2:SharedWithUsers"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b801d-f614-47bd-baed-f81b9b9361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b5d8a6d-8c52-4c6f-8274-5cf3d88cc1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049F28-6D7A-400F-95F3-CC6741351F38}">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154b801d-f614-47bd-baed-f81b9b936195"/>
    <ds:schemaRef ds:uri="http://purl.org/dc/dcmitype/"/>
    <ds:schemaRef ds:uri="http://schemas.openxmlformats.org/package/2006/metadata/core-properties"/>
    <ds:schemaRef ds:uri="1b5d8a6d-8c52-4c6f-8274-5cf3d88cc15c"/>
    <ds:schemaRef ds:uri="http://www.w3.org/XML/1998/namespace"/>
  </ds:schemaRefs>
</ds:datastoreItem>
</file>

<file path=customXml/itemProps2.xml><?xml version="1.0" encoding="utf-8"?>
<ds:datastoreItem xmlns:ds="http://schemas.openxmlformats.org/officeDocument/2006/customXml" ds:itemID="{B9E7F3B8-E9E1-4AF7-94B6-B465747FE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b801d-f614-47bd-baed-f81b9b936195"/>
    <ds:schemaRef ds:uri="1b5d8a6d-8c52-4c6f-8274-5cf3d88cc1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8CF608-6B39-4087-A92F-CD3276C50B1C}">
  <ds:schemaRefs>
    <ds:schemaRef ds:uri="http://schemas.microsoft.com/sharepoint/events"/>
  </ds:schemaRefs>
</ds:datastoreItem>
</file>

<file path=customXml/itemProps4.xml><?xml version="1.0" encoding="utf-8"?>
<ds:datastoreItem xmlns:ds="http://schemas.openxmlformats.org/officeDocument/2006/customXml" ds:itemID="{9FF40530-F4F2-43E1-B287-1DE146816D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73260</TotalTime>
  <Words>4950</Words>
  <Application>Microsoft Office PowerPoint</Application>
  <PresentationFormat>Widescreen</PresentationFormat>
  <Paragraphs>270</Paragraphs>
  <Slides>42</Slides>
  <Notes>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42</vt:i4>
      </vt:variant>
    </vt:vector>
  </HeadingPairs>
  <TitlesOfParts>
    <vt:vector size="57" baseType="lpstr">
      <vt:lpstr>Arial</vt:lpstr>
      <vt:lpstr>Calibri</vt:lpstr>
      <vt:lpstr>Calibri Light</vt:lpstr>
      <vt:lpstr>Courier New</vt:lpstr>
      <vt:lpstr>Montserrat</vt:lpstr>
      <vt:lpstr>Montserrat Black</vt:lpstr>
      <vt:lpstr>Montserrat ExtraBold</vt:lpstr>
      <vt:lpstr>Montserrat Light</vt:lpstr>
      <vt:lpstr>Montserrat Medium</vt:lpstr>
      <vt:lpstr>Montserrat SemiBold</vt:lpstr>
      <vt:lpstr>Open Sans</vt:lpstr>
      <vt:lpstr>Symbol</vt:lpstr>
      <vt:lpstr>Times New Roman</vt:lpstr>
      <vt:lpstr>Default Theme</vt:lpstr>
      <vt:lpstr>1_Default Theme</vt:lpstr>
      <vt:lpstr>2024 ANNUAL JJCPA-YOBG PLAN</vt:lpstr>
      <vt:lpstr>Overview</vt:lpstr>
      <vt:lpstr>Roadmap for today</vt:lpstr>
      <vt:lpstr>Legislation-grant funding</vt:lpstr>
      <vt:lpstr>Legislation- role of the JJCC</vt:lpstr>
      <vt:lpstr>Plan Review</vt:lpstr>
      <vt:lpstr>A. Assessment of Existing Services </vt:lpstr>
      <vt:lpstr>A. Assessment of Existing Services, cont’d </vt:lpstr>
      <vt:lpstr>B. Identifying and Prioritizing Focus Areas</vt:lpstr>
      <vt:lpstr>C. Juvenile Justice Action Strategy</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D. Comprehensive Plan Revisions</vt:lpstr>
      <vt:lpstr>Questions?</vt:lpstr>
      <vt:lpstr>E. (A). Information Sharing and Data</vt:lpstr>
      <vt:lpstr>E. (B). Juvenile Justice Coordinating Councils</vt:lpstr>
      <vt:lpstr>E. (C). Funded Programs, Strategies and/or System Enhancements</vt:lpstr>
      <vt:lpstr>A.   Strategy for Non-707(b) Offenders</vt:lpstr>
      <vt:lpstr>B.    Regional Agreements</vt:lpstr>
      <vt:lpstr>C.   Funded Programs, Placements, Services, Strategies and/or System Enhancements</vt:lpstr>
      <vt:lpstr>Funded Programs document review</vt:lpstr>
      <vt:lpstr>Questions, comments, concerns?</vt:lpstr>
      <vt:lpstr>Is there a Motion to Approve the 2024 Annual JJCPA-YOBG Plan?</vt:lpstr>
      <vt:lpstr>Thank you.</vt:lpstr>
    </vt:vector>
  </TitlesOfParts>
  <Manager/>
  <Company>The IDea Coop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[Blue]</dc:title>
  <dc:subject/>
  <dc:creator>Tyler Young</dc:creator>
  <cp:keywords/>
  <dc:description/>
  <cp:lastModifiedBy>Haunani Pakaki</cp:lastModifiedBy>
  <cp:revision>8273</cp:revision>
  <cp:lastPrinted>2021-10-21T22:50:20Z</cp:lastPrinted>
  <dcterms:created xsi:type="dcterms:W3CDTF">2014-11-12T21:47:38Z</dcterms:created>
  <dcterms:modified xsi:type="dcterms:W3CDTF">2024-04-11T22:57:56Z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-1921793313</vt:i4>
  </property>
  <property fmtid="{D5CDD505-2E9C-101B-9397-08002B2CF9AE}" pid="3" name="_NewReviewCycle">
    <vt:lpwstr/>
  </property>
  <property fmtid="{D5CDD505-2E9C-101B-9397-08002B2CF9AE}" pid="4" name="_EmailSubject">
    <vt:lpwstr>Engagement Team Meeting - Notes 11/18/21</vt:lpwstr>
  </property>
  <property fmtid="{D5CDD505-2E9C-101B-9397-08002B2CF9AE}" pid="5" name="_AuthorEmail">
    <vt:lpwstr>Haunani.Pakaki@sonoma-county.org</vt:lpwstr>
  </property>
  <property fmtid="{D5CDD505-2E9C-101B-9397-08002B2CF9AE}" pid="6" name="_AuthorEmailDisplayName">
    <vt:lpwstr>Haunani Pakaki</vt:lpwstr>
  </property>
  <property fmtid="{D5CDD505-2E9C-101B-9397-08002B2CF9AE}" pid="7" name="ContentTypeId">
    <vt:lpwstr>0x0101004688C86EC25480448617D608E96A245B</vt:lpwstr>
  </property>
  <property fmtid="{D5CDD505-2E9C-101B-9397-08002B2CF9AE}" pid="8" name="Order">
    <vt:r8>23200</vt:r8>
  </property>
</Properties>
</file>